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648" r:id="rId2"/>
  </p:sldMasterIdLst>
  <p:notesMasterIdLst>
    <p:notesMasterId r:id="rId33"/>
  </p:notesMasterIdLst>
  <p:sldIdLst>
    <p:sldId id="3597" r:id="rId3"/>
    <p:sldId id="3598" r:id="rId4"/>
    <p:sldId id="3368" r:id="rId5"/>
    <p:sldId id="3584" r:id="rId6"/>
    <p:sldId id="3560" r:id="rId7"/>
    <p:sldId id="3567" r:id="rId8"/>
    <p:sldId id="3465" r:id="rId9"/>
    <p:sldId id="3198" r:id="rId10"/>
    <p:sldId id="3594" r:id="rId11"/>
    <p:sldId id="3586" r:id="rId12"/>
    <p:sldId id="256" r:id="rId13"/>
    <p:sldId id="258" r:id="rId14"/>
    <p:sldId id="259" r:id="rId15"/>
    <p:sldId id="260" r:id="rId16"/>
    <p:sldId id="3595" r:id="rId17"/>
    <p:sldId id="3589" r:id="rId18"/>
    <p:sldId id="3590" r:id="rId19"/>
    <p:sldId id="3592" r:id="rId20"/>
    <p:sldId id="3587" r:id="rId21"/>
    <p:sldId id="3588" r:id="rId22"/>
    <p:sldId id="3600" r:id="rId23"/>
    <p:sldId id="3601" r:id="rId24"/>
    <p:sldId id="3602" r:id="rId25"/>
    <p:sldId id="3603" r:id="rId26"/>
    <p:sldId id="3452" r:id="rId27"/>
    <p:sldId id="3599" r:id="rId28"/>
    <p:sldId id="3582" r:id="rId29"/>
    <p:sldId id="3583" r:id="rId30"/>
    <p:sldId id="3559" r:id="rId31"/>
    <p:sldId id="3448" r:id="rId32"/>
  </p:sldIdLst>
  <p:sldSz cx="12192000" cy="6858000"/>
  <p:notesSz cx="7102475" cy="102330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6F70E3-C6AD-4603-81BF-04368AEE9A7E}">
          <p14:sldIdLst>
            <p14:sldId id="3597"/>
            <p14:sldId id="3598"/>
            <p14:sldId id="3368"/>
            <p14:sldId id="3584"/>
            <p14:sldId id="3560"/>
            <p14:sldId id="3567"/>
            <p14:sldId id="3465"/>
            <p14:sldId id="3198"/>
            <p14:sldId id="3594"/>
            <p14:sldId id="3586"/>
            <p14:sldId id="256"/>
            <p14:sldId id="258"/>
            <p14:sldId id="259"/>
            <p14:sldId id="260"/>
            <p14:sldId id="3595"/>
            <p14:sldId id="3589"/>
            <p14:sldId id="3590"/>
            <p14:sldId id="3592"/>
            <p14:sldId id="3587"/>
            <p14:sldId id="3588"/>
            <p14:sldId id="3600"/>
            <p14:sldId id="3601"/>
            <p14:sldId id="3602"/>
            <p14:sldId id="3603"/>
            <p14:sldId id="3452"/>
            <p14:sldId id="3599"/>
            <p14:sldId id="3582"/>
            <p14:sldId id="3583"/>
            <p14:sldId id="3559"/>
            <p14:sldId id="344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8120"/>
    <a:srgbClr val="17A6BE"/>
    <a:srgbClr val="82256B"/>
    <a:srgbClr val="B81F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71" autoAdjust="0"/>
    <p:restoredTop sz="59694" autoAdjust="0"/>
  </p:normalViewPr>
  <p:slideViewPr>
    <p:cSldViewPr snapToGrid="0">
      <p:cViewPr varScale="1">
        <p:scale>
          <a:sx n="40" d="100"/>
          <a:sy n="40" d="100"/>
        </p:scale>
        <p:origin x="1532" y="28"/>
      </p:cViewPr>
      <p:guideLst/>
    </p:cSldViewPr>
  </p:slideViewPr>
  <p:notesTextViewPr>
    <p:cViewPr>
      <p:scale>
        <a:sx n="1" d="1"/>
        <a:sy n="1" d="1"/>
      </p:scale>
      <p:origin x="0" y="0"/>
    </p:cViewPr>
  </p:notesTextViewPr>
  <p:sorterViewPr>
    <p:cViewPr>
      <p:scale>
        <a:sx n="90" d="100"/>
        <a:sy n="90" d="100"/>
      </p:scale>
      <p:origin x="0" y="-33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3428"/>
          </a:xfrm>
          <a:prstGeom prst="rect">
            <a:avLst/>
          </a:prstGeom>
        </p:spPr>
        <p:txBody>
          <a:bodyPr vert="horz" lIns="99057" tIns="49528" rIns="99057" bIns="49528" rtlCol="0"/>
          <a:lstStyle>
            <a:lvl1pPr algn="l">
              <a:defRPr sz="1300"/>
            </a:lvl1pPr>
          </a:lstStyle>
          <a:p>
            <a:endParaRPr lang="en-GB"/>
          </a:p>
        </p:txBody>
      </p:sp>
      <p:sp>
        <p:nvSpPr>
          <p:cNvPr id="3" name="Date Placeholder 2"/>
          <p:cNvSpPr>
            <a:spLocks noGrp="1"/>
          </p:cNvSpPr>
          <p:nvPr>
            <p:ph type="dt" idx="1"/>
          </p:nvPr>
        </p:nvSpPr>
        <p:spPr>
          <a:xfrm>
            <a:off x="4023092" y="0"/>
            <a:ext cx="3077739" cy="513428"/>
          </a:xfrm>
          <a:prstGeom prst="rect">
            <a:avLst/>
          </a:prstGeom>
        </p:spPr>
        <p:txBody>
          <a:bodyPr vert="horz" lIns="99057" tIns="49528" rIns="99057" bIns="49528" rtlCol="0"/>
          <a:lstStyle>
            <a:lvl1pPr algn="r">
              <a:defRPr sz="1300"/>
            </a:lvl1pPr>
          </a:lstStyle>
          <a:p>
            <a:fld id="{2DAE88E9-3F66-4955-8AE3-030532921C47}" type="datetimeFigureOut">
              <a:rPr lang="en-GB" smtClean="0"/>
              <a:t>02/03/2022</a:t>
            </a:fld>
            <a:endParaRPr lang="en-GB"/>
          </a:p>
        </p:txBody>
      </p:sp>
      <p:sp>
        <p:nvSpPr>
          <p:cNvPr id="4" name="Slide Image Placeholder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57" tIns="49528" rIns="99057" bIns="49528" rtlCol="0" anchor="ctr"/>
          <a:lstStyle/>
          <a:p>
            <a:endParaRPr lang="en-GB"/>
          </a:p>
        </p:txBody>
      </p:sp>
      <p:sp>
        <p:nvSpPr>
          <p:cNvPr id="5" name="Notes Placeholder 4"/>
          <p:cNvSpPr>
            <a:spLocks noGrp="1"/>
          </p:cNvSpPr>
          <p:nvPr>
            <p:ph type="body" sz="quarter" idx="3"/>
          </p:nvPr>
        </p:nvSpPr>
        <p:spPr>
          <a:xfrm>
            <a:off x="710248" y="4924643"/>
            <a:ext cx="5681980" cy="4029254"/>
          </a:xfrm>
          <a:prstGeom prst="rect">
            <a:avLst/>
          </a:prstGeom>
        </p:spPr>
        <p:txBody>
          <a:bodyPr vert="horz" lIns="99057" tIns="49528" rIns="99057" bIns="495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19598"/>
            <a:ext cx="3077739" cy="513427"/>
          </a:xfrm>
          <a:prstGeom prst="rect">
            <a:avLst/>
          </a:prstGeom>
        </p:spPr>
        <p:txBody>
          <a:bodyPr vert="horz" lIns="99057" tIns="49528" rIns="99057" bIns="49528" rtlCol="0" anchor="b"/>
          <a:lstStyle>
            <a:lvl1pPr algn="l">
              <a:defRPr sz="1300"/>
            </a:lvl1pPr>
          </a:lstStyle>
          <a:p>
            <a:endParaRPr lang="en-GB"/>
          </a:p>
        </p:txBody>
      </p:sp>
      <p:sp>
        <p:nvSpPr>
          <p:cNvPr id="7" name="Slide Number Placeholder 6"/>
          <p:cNvSpPr>
            <a:spLocks noGrp="1"/>
          </p:cNvSpPr>
          <p:nvPr>
            <p:ph type="sldNum" sz="quarter" idx="5"/>
          </p:nvPr>
        </p:nvSpPr>
        <p:spPr>
          <a:xfrm>
            <a:off x="4023092" y="9719598"/>
            <a:ext cx="3077739" cy="513427"/>
          </a:xfrm>
          <a:prstGeom prst="rect">
            <a:avLst/>
          </a:prstGeom>
        </p:spPr>
        <p:txBody>
          <a:bodyPr vert="horz" lIns="99057" tIns="49528" rIns="99057" bIns="49528" rtlCol="0" anchor="b"/>
          <a:lstStyle>
            <a:lvl1pPr algn="r">
              <a:defRPr sz="1300"/>
            </a:lvl1pPr>
          </a:lstStyle>
          <a:p>
            <a:fld id="{74C81940-DE3D-4CF8-AF83-22A80B31CCD8}" type="slidenum">
              <a:rPr lang="en-GB" smtClean="0"/>
              <a:t>‹#›</a:t>
            </a:fld>
            <a:endParaRPr lang="en-GB"/>
          </a:p>
        </p:txBody>
      </p:sp>
    </p:spTree>
    <p:extLst>
      <p:ext uri="{BB962C8B-B14F-4D97-AF65-F5344CB8AC3E}">
        <p14:creationId xmlns:p14="http://schemas.microsoft.com/office/powerpoint/2010/main" val="2309170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84FD0-42F1-4293-ABB0-B734E1B903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238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D3CE06-9B89-46E6-9077-EEEAC39F00DB}" type="slidenum">
              <a:rPr lang="en-GB" smtClean="0"/>
              <a:t>17</a:t>
            </a:fld>
            <a:endParaRPr lang="en-GB"/>
          </a:p>
        </p:txBody>
      </p:sp>
    </p:spTree>
    <p:extLst>
      <p:ext uri="{BB962C8B-B14F-4D97-AF65-F5344CB8AC3E}">
        <p14:creationId xmlns:p14="http://schemas.microsoft.com/office/powerpoint/2010/main" val="3296673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C81940-DE3D-4CF8-AF83-22A80B31CCD8}" type="slidenum">
              <a:rPr lang="en-GB" smtClean="0"/>
              <a:t>18</a:t>
            </a:fld>
            <a:endParaRPr lang="en-GB"/>
          </a:p>
        </p:txBody>
      </p:sp>
    </p:spTree>
    <p:extLst>
      <p:ext uri="{BB962C8B-B14F-4D97-AF65-F5344CB8AC3E}">
        <p14:creationId xmlns:p14="http://schemas.microsoft.com/office/powerpoint/2010/main" val="3140976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a:effectLst/>
                <a:latin typeface="Calibri" panose="020F0502020204030204" pitchFamily="34" charset="0"/>
                <a:ea typeface="Times New Roman" panose="02020603050405020304" pitchFamily="18" charset="0"/>
              </a:rPr>
              <a:t>And finally, I’m please to Introduce Squadron Warrant Officer Clare Horler who </a:t>
            </a:r>
            <a:r>
              <a:rPr lang="en-GB" sz="1800" i="1" dirty="0">
                <a:solidFill>
                  <a:srgbClr val="000000"/>
                </a:solidFill>
                <a:effectLst/>
                <a:latin typeface="Calibri" panose="020F0502020204030204" pitchFamily="34" charset="0"/>
                <a:ea typeface="Calibri" panose="020F0502020204030204" pitchFamily="34" charset="0"/>
              </a:rPr>
              <a:t>is an Aircraft Engineer Technician and Technical Trainer for the RAF</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4C81940-DE3D-4CF8-AF83-22A80B31CCD8}" type="slidenum">
              <a:rPr lang="en-GB" smtClean="0"/>
              <a:t>19</a:t>
            </a:fld>
            <a:endParaRPr lang="en-GB"/>
          </a:p>
        </p:txBody>
      </p:sp>
    </p:spTree>
    <p:extLst>
      <p:ext uri="{BB962C8B-B14F-4D97-AF65-F5344CB8AC3E}">
        <p14:creationId xmlns:p14="http://schemas.microsoft.com/office/powerpoint/2010/main" val="1928454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C81940-DE3D-4CF8-AF83-22A80B31CCD8}" type="slidenum">
              <a:rPr lang="en-GB" smtClean="0"/>
              <a:t>21</a:t>
            </a:fld>
            <a:endParaRPr lang="en-GB"/>
          </a:p>
        </p:txBody>
      </p:sp>
    </p:spTree>
    <p:extLst>
      <p:ext uri="{BB962C8B-B14F-4D97-AF65-F5344CB8AC3E}">
        <p14:creationId xmlns:p14="http://schemas.microsoft.com/office/powerpoint/2010/main" val="88362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C81940-DE3D-4CF8-AF83-22A80B31CCD8}" type="slidenum">
              <a:rPr lang="en-GB" smtClean="0"/>
              <a:t>22</a:t>
            </a:fld>
            <a:endParaRPr lang="en-GB"/>
          </a:p>
        </p:txBody>
      </p:sp>
    </p:spTree>
    <p:extLst>
      <p:ext uri="{BB962C8B-B14F-4D97-AF65-F5344CB8AC3E}">
        <p14:creationId xmlns:p14="http://schemas.microsoft.com/office/powerpoint/2010/main" val="35140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570">
              <a:defRPr/>
            </a:pPr>
            <a:r>
              <a:rPr lang="en-GB" sz="1900" dirty="0">
                <a:latin typeface="Calibri" panose="020F0502020204030204" pitchFamily="34" charset="0"/>
                <a:ea typeface="Calibri" panose="020F0502020204030204" pitchFamily="34" charset="0"/>
                <a:cs typeface="Times New Roman" panose="02020603050405020304" pitchFamily="18" charset="0"/>
              </a:rPr>
              <a:t>If there’s anything you’d like to know, please ask because if you’re not sure about it – the likelihood is, there will be others feeling the same. No question is a stupid question!</a:t>
            </a:r>
          </a:p>
          <a:p>
            <a:endParaRPr lang="en-GB" dirty="0"/>
          </a:p>
        </p:txBody>
      </p:sp>
      <p:sp>
        <p:nvSpPr>
          <p:cNvPr id="4" name="Slide Number Placeholder 3"/>
          <p:cNvSpPr>
            <a:spLocks noGrp="1"/>
          </p:cNvSpPr>
          <p:nvPr>
            <p:ph type="sldNum" sz="quarter" idx="5"/>
          </p:nvPr>
        </p:nvSpPr>
        <p:spPr/>
        <p:txBody>
          <a:bodyPr/>
          <a:lstStyle/>
          <a:p>
            <a:fld id="{F6B234C1-E448-4C52-A993-167715C4F5B1}" type="slidenum">
              <a:rPr lang="en-GB" smtClean="0"/>
              <a:t>25</a:t>
            </a:fld>
            <a:endParaRPr lang="en-GB"/>
          </a:p>
        </p:txBody>
      </p:sp>
    </p:spTree>
    <p:extLst>
      <p:ext uri="{BB962C8B-B14F-4D97-AF65-F5344CB8AC3E}">
        <p14:creationId xmlns:p14="http://schemas.microsoft.com/office/powerpoint/2010/main" val="3907714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our WISE contact details, if you have any questions after today’s webinar or the team can support you with anything – please do get in touch. Otherwise, thank you very much for listening and enjoy the rest of your day.</a:t>
            </a:r>
          </a:p>
        </p:txBody>
      </p:sp>
      <p:sp>
        <p:nvSpPr>
          <p:cNvPr id="4" name="Slide Number Placeholder 3"/>
          <p:cNvSpPr>
            <a:spLocks noGrp="1"/>
          </p:cNvSpPr>
          <p:nvPr>
            <p:ph type="sldNum" sz="quarter" idx="5"/>
          </p:nvPr>
        </p:nvSpPr>
        <p:spPr/>
        <p:txBody>
          <a:bodyPr/>
          <a:lstStyle/>
          <a:p>
            <a:fld id="{74C81940-DE3D-4CF8-AF83-22A80B31CCD8}" type="slidenum">
              <a:rPr lang="en-GB" smtClean="0"/>
              <a:t>29</a:t>
            </a:fld>
            <a:endParaRPr lang="en-GB"/>
          </a:p>
        </p:txBody>
      </p:sp>
    </p:spTree>
    <p:extLst>
      <p:ext uri="{BB962C8B-B14F-4D97-AF65-F5344CB8AC3E}">
        <p14:creationId xmlns:p14="http://schemas.microsoft.com/office/powerpoint/2010/main" val="4212462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67"/>
              </a:spcAft>
            </a:pPr>
            <a:r>
              <a:rPr lang="en-GB" sz="1900" dirty="0">
                <a:latin typeface="Calibri" panose="020F0502020204030204" pitchFamily="34" charset="0"/>
                <a:ea typeface="Calibri" panose="020F0502020204030204" pitchFamily="34" charset="0"/>
                <a:cs typeface="Times New Roman" panose="02020603050405020304" pitchFamily="18" charset="0"/>
              </a:rPr>
              <a:t>Imagine that you’re a 12-year-old child and I’d like you to take 30 seconds to imagine a picture of a scientist and put some comments in the questions box about what your scientist looks like. What particular features do they have? How old are they? What do they wear? What hobbies do they have?</a:t>
            </a:r>
          </a:p>
          <a:p>
            <a:endParaRPr lang="en-GB" dirty="0"/>
          </a:p>
        </p:txBody>
      </p:sp>
      <p:sp>
        <p:nvSpPr>
          <p:cNvPr id="4" name="Slide Number Placeholder 3"/>
          <p:cNvSpPr>
            <a:spLocks noGrp="1"/>
          </p:cNvSpPr>
          <p:nvPr>
            <p:ph type="sldNum" sz="quarter" idx="5"/>
          </p:nvPr>
        </p:nvSpPr>
        <p:spPr/>
        <p:txBody>
          <a:bodyPr/>
          <a:lstStyle/>
          <a:p>
            <a:fld id="{CFBE89A7-DF4D-4400-BD88-4AFF0BA516A8}" type="slidenum">
              <a:rPr lang="en-GB" smtClean="0"/>
              <a:t>30</a:t>
            </a:fld>
            <a:endParaRPr lang="en-GB"/>
          </a:p>
        </p:txBody>
      </p:sp>
    </p:spTree>
    <p:extLst>
      <p:ext uri="{BB962C8B-B14F-4D97-AF65-F5344CB8AC3E}">
        <p14:creationId xmlns:p14="http://schemas.microsoft.com/office/powerpoint/2010/main" val="558708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C81940-DE3D-4CF8-AF83-22A80B31CCD8}" type="slidenum">
              <a:rPr lang="en-GB" smtClean="0"/>
              <a:t>5</a:t>
            </a:fld>
            <a:endParaRPr lang="en-GB"/>
          </a:p>
        </p:txBody>
      </p:sp>
    </p:spTree>
    <p:extLst>
      <p:ext uri="{BB962C8B-B14F-4D97-AF65-F5344CB8AC3E}">
        <p14:creationId xmlns:p14="http://schemas.microsoft.com/office/powerpoint/2010/main" val="3694893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Just to introduce myself, my name is Kay Hussain, WISE CEO</a:t>
            </a:r>
          </a:p>
          <a:p>
            <a:pPr fontAlgn="base"/>
            <a:endParaRPr lang="en-GB" sz="1200" i="1" dirty="0">
              <a:effectLst/>
              <a:latin typeface="Calibri" panose="020F0502020204030204" pitchFamily="34" charset="0"/>
              <a:ea typeface="Times New Roman" panose="02020603050405020304" pitchFamily="18" charset="0"/>
            </a:endParaRPr>
          </a:p>
          <a:p>
            <a:pPr fontAlgn="base"/>
            <a:r>
              <a:rPr lang="en-GB" sz="1200" i="1" dirty="0">
                <a:effectLst/>
                <a:latin typeface="Calibri" panose="020F0502020204030204" pitchFamily="34" charset="0"/>
                <a:ea typeface="Times New Roman" panose="02020603050405020304" pitchFamily="18" charset="0"/>
              </a:rPr>
              <a:t>Thanks for joining us on International Women’s Day, </a:t>
            </a:r>
            <a:endParaRPr lang="en-GB" sz="1200" i="1" dirty="0">
              <a:effectLst/>
              <a:latin typeface="Times New Roman" panose="02020603050405020304" pitchFamily="18" charset="0"/>
              <a:ea typeface="Times New Roman" panose="02020603050405020304" pitchFamily="18" charset="0"/>
            </a:endParaRPr>
          </a:p>
          <a:p>
            <a:pPr marL="0" indent="0" fontAlgn="base">
              <a:buNone/>
            </a:pPr>
            <a:endParaRPr lang="en-GB" sz="1200" i="1" dirty="0">
              <a:effectLst/>
              <a:latin typeface="Times New Roman" panose="02020603050405020304" pitchFamily="18" charset="0"/>
              <a:ea typeface="Times New Roman" panose="02020603050405020304" pitchFamily="18" charset="0"/>
            </a:endParaRPr>
          </a:p>
          <a:p>
            <a:pPr fontAlgn="base"/>
            <a:r>
              <a:rPr lang="en-GB" sz="1200" i="1" dirty="0">
                <a:effectLst/>
                <a:latin typeface="Calibri" panose="020F0502020204030204" pitchFamily="34" charset="0"/>
                <a:ea typeface="Times New Roman" panose="02020603050405020304" pitchFamily="18" charset="0"/>
              </a:rPr>
              <a:t>Today we are very pleased to be working with the RAF to celebrate and promote the value of diversity within a workforce by showcasing talented female RAF engineers at different stages of their careers.</a:t>
            </a:r>
            <a:endParaRPr lang="en-GB" sz="1200" i="1"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4C81940-DE3D-4CF8-AF83-22A80B31CCD8}" type="slidenum">
              <a:rPr lang="en-GB" smtClean="0"/>
              <a:t>6</a:t>
            </a:fld>
            <a:endParaRPr lang="en-GB"/>
          </a:p>
        </p:txBody>
      </p:sp>
    </p:spTree>
    <p:extLst>
      <p:ext uri="{BB962C8B-B14F-4D97-AF65-F5344CB8AC3E}">
        <p14:creationId xmlns:p14="http://schemas.microsoft.com/office/powerpoint/2010/main" val="1346320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570">
              <a:defRPr/>
            </a:pPr>
            <a:r>
              <a:rPr lang="en-GB" sz="1900" dirty="0">
                <a:latin typeface="Calibri" panose="020F0502020204030204" pitchFamily="34" charset="0"/>
                <a:ea typeface="Calibri" panose="020F0502020204030204" pitchFamily="34" charset="0"/>
                <a:cs typeface="Times New Roman" panose="02020603050405020304" pitchFamily="18" charset="0"/>
              </a:rPr>
              <a:t>Just a few housekeeping rules before we start – please use the questions function in the side panel of </a:t>
            </a:r>
            <a:r>
              <a:rPr lang="en-GB" sz="1900" dirty="0" err="1">
                <a:latin typeface="Calibri" panose="020F0502020204030204" pitchFamily="34" charset="0"/>
                <a:ea typeface="Calibri" panose="020F0502020204030204" pitchFamily="34" charset="0"/>
                <a:cs typeface="Times New Roman" panose="02020603050405020304" pitchFamily="18" charset="0"/>
              </a:rPr>
              <a:t>GoToWebinar</a:t>
            </a:r>
            <a:r>
              <a:rPr lang="en-GB" sz="1900" dirty="0">
                <a:latin typeface="Calibri" panose="020F0502020204030204" pitchFamily="34" charset="0"/>
                <a:ea typeface="Calibri" panose="020F0502020204030204" pitchFamily="34" charset="0"/>
                <a:cs typeface="Times New Roman" panose="02020603050405020304" pitchFamily="18" charset="0"/>
              </a:rPr>
              <a:t> to ask questions throughout the session. We’ll answer them in a Q&amp;A at the end of the session.  If your audio isn’t working, you can change the computer audio settings to phone call, and it will provide you with a number for you to dial in. Please do stay muted throughout the session to avoid any background noise. Then, we like to ensure all our events and webinars are the best they can be so we do ask you to complete a short feedback survey at the end – if you do, it will be very much appreciated.</a:t>
            </a:r>
            <a:endParaRPr lang="en-GB" dirty="0"/>
          </a:p>
        </p:txBody>
      </p:sp>
      <p:sp>
        <p:nvSpPr>
          <p:cNvPr id="4" name="Slide Number Placeholder 3"/>
          <p:cNvSpPr>
            <a:spLocks noGrp="1"/>
          </p:cNvSpPr>
          <p:nvPr>
            <p:ph type="sldNum" sz="quarter" idx="5"/>
          </p:nvPr>
        </p:nvSpPr>
        <p:spPr/>
        <p:txBody>
          <a:bodyPr/>
          <a:lstStyle/>
          <a:p>
            <a:fld id="{F6B234C1-E448-4C52-A993-167715C4F5B1}" type="slidenum">
              <a:rPr lang="en-GB" smtClean="0"/>
              <a:t>7</a:t>
            </a:fld>
            <a:endParaRPr lang="en-GB"/>
          </a:p>
        </p:txBody>
      </p:sp>
    </p:spTree>
    <p:extLst>
      <p:ext uri="{BB962C8B-B14F-4D97-AF65-F5344CB8AC3E}">
        <p14:creationId xmlns:p14="http://schemas.microsoft.com/office/powerpoint/2010/main" val="3305972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i="1" dirty="0">
                <a:effectLst/>
                <a:latin typeface="Calibri" panose="020F0502020204030204" pitchFamily="34" charset="0"/>
                <a:ea typeface="Times New Roman" panose="02020603050405020304" pitchFamily="18" charset="0"/>
              </a:rPr>
              <a:t>But before we start, I’d like to give you a brief introduction to WISE. We are a membership organisation with around 200 corporate members </a:t>
            </a:r>
            <a:r>
              <a:rPr lang="en-GB" sz="1800" i="1" dirty="0">
                <a:solidFill>
                  <a:schemeClr val="tx1"/>
                </a:solidFill>
                <a:effectLst/>
                <a:latin typeface="Calibri" panose="020F0502020204030204" pitchFamily="34" charset="0"/>
                <a:ea typeface="Times New Roman" panose="02020603050405020304" pitchFamily="18" charset="0"/>
              </a:rPr>
              <a:t>– </a:t>
            </a:r>
            <a:r>
              <a:rPr lang="en-GB" sz="1800" i="1" dirty="0">
                <a:solidFill>
                  <a:schemeClr val="tx1"/>
                </a:solidFill>
                <a:effectLst/>
                <a:latin typeface="Calibri" panose="020F0502020204030204" pitchFamily="34" charset="0"/>
                <a:ea typeface="Calibri" panose="020F0502020204030204" pitchFamily="34" charset="0"/>
              </a:rPr>
              <a:t>they range from large multinationals to SMEs but also include academia (e.g. universities, colleges) and government (e.g. BEIS,  GCHQ, NHS CSO)  </a:t>
            </a:r>
            <a:r>
              <a:rPr lang="en-GB" sz="1800" i="1" dirty="0">
                <a:solidFill>
                  <a:schemeClr val="tx1"/>
                </a:solidFill>
                <a:effectLst/>
                <a:latin typeface="Calibri" panose="020F0502020204030204" pitchFamily="34" charset="0"/>
                <a:ea typeface="Times New Roman" panose="02020603050405020304" pitchFamily="18" charset="0"/>
              </a:rPr>
              <a:t>. </a:t>
            </a:r>
            <a:r>
              <a:rPr lang="en-GB" sz="1800" i="1" dirty="0">
                <a:effectLst/>
                <a:latin typeface="Calibri" panose="020F0502020204030204" pitchFamily="34" charset="0"/>
                <a:ea typeface="Times New Roman" panose="02020603050405020304" pitchFamily="18" charset="0"/>
              </a:rPr>
              <a:t>We provide business to business networking and services to our members, partners, educators and training providers. We work with businesses to improve their gender balance through a number of different methods:-</a:t>
            </a:r>
            <a:endParaRPr lang="en-GB" sz="1800" dirty="0">
              <a:effectLst/>
              <a:latin typeface="Times New Roman" panose="02020603050405020304" pitchFamily="18" charset="0"/>
              <a:ea typeface="Times New Roman" panose="02020603050405020304" pitchFamily="18" charset="0"/>
            </a:endParaRPr>
          </a:p>
          <a:p>
            <a:pPr marL="342900" lvl="0" indent="-342900" fontAlgn="base">
              <a:buFont typeface="Times New Roman" panose="02020603050405020304" pitchFamily="18" charset="0"/>
              <a:buChar char="-"/>
              <a:tabLst>
                <a:tab pos="457200" algn="l"/>
              </a:tabLst>
            </a:pPr>
            <a:r>
              <a:rPr lang="en-GB" sz="1800" i="1" dirty="0">
                <a:effectLst/>
                <a:latin typeface="Calibri" panose="020F0502020204030204" pitchFamily="34" charset="0"/>
                <a:ea typeface="Times New Roman" panose="02020603050405020304" pitchFamily="18" charset="0"/>
              </a:rPr>
              <a:t>We conduct innovative research, share this knowledge and use this to address the issues.</a:t>
            </a:r>
            <a:endParaRPr lang="en-GB" sz="1800" dirty="0">
              <a:effectLst/>
              <a:latin typeface="Times New Roman" panose="02020603050405020304" pitchFamily="18" charset="0"/>
              <a:ea typeface="Times New Roman" panose="02020603050405020304" pitchFamily="18" charset="0"/>
            </a:endParaRPr>
          </a:p>
          <a:p>
            <a:pPr marL="342900" lvl="0" indent="-342900" fontAlgn="base">
              <a:buFont typeface="Times New Roman" panose="02020603050405020304" pitchFamily="18" charset="0"/>
              <a:buChar char="-"/>
              <a:tabLst>
                <a:tab pos="457200" algn="l"/>
              </a:tabLst>
            </a:pPr>
            <a:r>
              <a:rPr lang="en-GB" sz="1800" i="1" dirty="0">
                <a:effectLst/>
                <a:latin typeface="Calibri" panose="020F0502020204030204" pitchFamily="34" charset="0"/>
                <a:ea typeface="Times New Roman" panose="02020603050405020304" pitchFamily="18" charset="0"/>
              </a:rPr>
              <a:t>We conduct benchmarking through our WISE Ten Steps programme and our diagnostic tool, allowing companies to see how they compare to their competitors – asking organisations to question what they are doing to help improve their gender balance and looking at cultural change.</a:t>
            </a:r>
            <a:endParaRPr lang="en-GB" sz="1800" dirty="0">
              <a:effectLst/>
              <a:latin typeface="Times New Roman" panose="02020603050405020304" pitchFamily="18" charset="0"/>
              <a:ea typeface="Times New Roman" panose="02020603050405020304" pitchFamily="18" charset="0"/>
            </a:endParaRPr>
          </a:p>
          <a:p>
            <a:pPr marL="342900" lvl="0" indent="-342900" fontAlgn="base">
              <a:buFont typeface="Times New Roman" panose="02020603050405020304" pitchFamily="18" charset="0"/>
              <a:buChar char="-"/>
              <a:tabLst>
                <a:tab pos="457200" algn="l"/>
              </a:tabLst>
            </a:pPr>
            <a:r>
              <a:rPr lang="en-GB" sz="1800" i="1" dirty="0">
                <a:effectLst/>
                <a:latin typeface="Calibri" panose="020F0502020204030204" pitchFamily="34" charset="0"/>
                <a:ea typeface="Times New Roman" panose="02020603050405020304" pitchFamily="18" charset="0"/>
              </a:rPr>
              <a:t>We offer networking opportunities through webinars, knowledge sharing events and other annual events such as the Ten Steps Measuring Progress Event and our CXO Breakfast.</a:t>
            </a:r>
            <a:endParaRPr lang="en-GB" sz="1800" dirty="0">
              <a:effectLst/>
              <a:latin typeface="Times New Roman" panose="02020603050405020304" pitchFamily="18" charset="0"/>
              <a:ea typeface="Times New Roman" panose="02020603050405020304" pitchFamily="18" charset="0"/>
            </a:endParaRPr>
          </a:p>
          <a:p>
            <a:pPr marL="342900" lvl="0" indent="-342900" fontAlgn="base">
              <a:buFont typeface="Times New Roman" panose="02020603050405020304" pitchFamily="18" charset="0"/>
              <a:buChar char="-"/>
              <a:tabLst>
                <a:tab pos="457200" algn="l"/>
              </a:tabLst>
            </a:pPr>
            <a:r>
              <a:rPr lang="en-GB" sz="1800" i="1" dirty="0">
                <a:effectLst/>
                <a:latin typeface="Calibri" panose="020F0502020204030204" pitchFamily="34" charset="0"/>
                <a:ea typeface="Times New Roman" panose="02020603050405020304" pitchFamily="18" charset="0"/>
              </a:rPr>
              <a:t>Collaboration is key for us. We work with our members and other organisations to seek out best practices within the STEM sector and share these with everyone. There’s no point reinventing the wheel.</a:t>
            </a:r>
            <a:endParaRPr lang="en-GB" sz="1800" dirty="0">
              <a:effectLst/>
              <a:latin typeface="Times New Roman" panose="02020603050405020304" pitchFamily="18" charset="0"/>
              <a:ea typeface="Times New Roman" panose="02020603050405020304" pitchFamily="18" charset="0"/>
            </a:endParaRPr>
          </a:p>
          <a:p>
            <a:pPr marL="342900" lvl="0" indent="-342900" fontAlgn="base">
              <a:buFont typeface="Times New Roman" panose="02020603050405020304" pitchFamily="18" charset="0"/>
              <a:buChar char="-"/>
              <a:tabLst>
                <a:tab pos="457200" algn="l"/>
              </a:tabLst>
            </a:pPr>
            <a:r>
              <a:rPr lang="en-GB" sz="1800" i="1" dirty="0">
                <a:effectLst/>
                <a:latin typeface="Calibri" panose="020F0502020204030204" pitchFamily="34" charset="0"/>
                <a:ea typeface="Times New Roman" panose="02020603050405020304" pitchFamily="18" charset="0"/>
              </a:rPr>
              <a:t>We offer training sessions in diversity and inclusion, unconscious bias, recruitment practises and outreach support through our My Skills My Life programme.</a:t>
            </a:r>
            <a:endParaRPr lang="en-GB"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717B3F93-6468-4DFB-A71F-3ACE9C7AFC05}" type="slidenum">
              <a:rPr lang="en-GB" smtClean="0"/>
              <a:t>8</a:t>
            </a:fld>
            <a:endParaRPr lang="en-GB"/>
          </a:p>
        </p:txBody>
      </p:sp>
    </p:spTree>
    <p:extLst>
      <p:ext uri="{BB962C8B-B14F-4D97-AF65-F5344CB8AC3E}">
        <p14:creationId xmlns:p14="http://schemas.microsoft.com/office/powerpoint/2010/main" val="1444548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a:effectLst/>
                <a:latin typeface="Calibri" panose="020F0502020204030204" pitchFamily="34" charset="0"/>
                <a:ea typeface="Times New Roman" panose="02020603050405020304" pitchFamily="18" charset="0"/>
              </a:rPr>
              <a:t>Now, we will hear from three women from a variety of roles, within the RAF who will talk about the career progression opportunities and best practice that they have experienced within RAF Engineering. We shall end with a Q&amp;A where you are welcome to ask questions to the panel around how to attract, develop and sustain women within engineering and technological roles.</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4C81940-DE3D-4CF8-AF83-22A80B31CCD8}" type="slidenum">
              <a:rPr lang="en-GB" smtClean="0"/>
              <a:t>9</a:t>
            </a:fld>
            <a:endParaRPr lang="en-GB"/>
          </a:p>
        </p:txBody>
      </p:sp>
    </p:spTree>
    <p:extLst>
      <p:ext uri="{BB962C8B-B14F-4D97-AF65-F5344CB8AC3E}">
        <p14:creationId xmlns:p14="http://schemas.microsoft.com/office/powerpoint/2010/main" val="4136145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a:effectLst/>
                <a:latin typeface="Calibri" panose="020F0502020204030204" pitchFamily="34" charset="0"/>
                <a:ea typeface="Times New Roman" panose="02020603050405020304" pitchFamily="18" charset="0"/>
              </a:rPr>
              <a:t>First I’d like to introduce Corporal Katey Rowe, Aircraft Technician &amp; Mechanical Instructor for the RAF</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4C81940-DE3D-4CF8-AF83-22A80B31CCD8}" type="slidenum">
              <a:rPr lang="en-GB" smtClean="0"/>
              <a:t>10</a:t>
            </a:fld>
            <a:endParaRPr lang="en-GB"/>
          </a:p>
        </p:txBody>
      </p:sp>
    </p:spTree>
    <p:extLst>
      <p:ext uri="{BB962C8B-B14F-4D97-AF65-F5344CB8AC3E}">
        <p14:creationId xmlns:p14="http://schemas.microsoft.com/office/powerpoint/2010/main" val="2057591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a:effectLst/>
                <a:latin typeface="Calibri" panose="020F0502020204030204" pitchFamily="34" charset="0"/>
                <a:ea typeface="Times New Roman" panose="02020603050405020304" pitchFamily="18" charset="0"/>
              </a:rPr>
              <a:t>Now I’d like to Introduce Group Captain Liz </a:t>
            </a:r>
            <a:r>
              <a:rPr lang="en-GB" sz="1800" i="1" dirty="0" err="1">
                <a:effectLst/>
                <a:latin typeface="Calibri" panose="020F0502020204030204" pitchFamily="34" charset="0"/>
                <a:ea typeface="Times New Roman" panose="02020603050405020304" pitchFamily="18" charset="0"/>
              </a:rPr>
              <a:t>O’sullivan</a:t>
            </a:r>
            <a:r>
              <a:rPr lang="en-GB" sz="1800" i="1" dirty="0">
                <a:effectLst/>
                <a:latin typeface="Calibri" panose="020F0502020204030204" pitchFamily="34" charset="0"/>
                <a:ea typeface="Times New Roman" panose="02020603050405020304" pitchFamily="18" charset="0"/>
              </a:rPr>
              <a:t>, currently posted to Rolls Royce on secondment</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4C81940-DE3D-4CF8-AF83-22A80B31CCD8}" type="slidenum">
              <a:rPr lang="en-GB" smtClean="0"/>
              <a:t>15</a:t>
            </a:fld>
            <a:endParaRPr lang="en-GB"/>
          </a:p>
        </p:txBody>
      </p:sp>
    </p:spTree>
    <p:extLst>
      <p:ext uri="{BB962C8B-B14F-4D97-AF65-F5344CB8AC3E}">
        <p14:creationId xmlns:p14="http://schemas.microsoft.com/office/powerpoint/2010/main" val="1124155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C81940-DE3D-4CF8-AF83-22A80B31CCD8}" type="slidenum">
              <a:rPr lang="en-GB" smtClean="0"/>
              <a:t>16</a:t>
            </a:fld>
            <a:endParaRPr lang="en-GB"/>
          </a:p>
        </p:txBody>
      </p:sp>
    </p:spTree>
    <p:extLst>
      <p:ext uri="{BB962C8B-B14F-4D97-AF65-F5344CB8AC3E}">
        <p14:creationId xmlns:p14="http://schemas.microsoft.com/office/powerpoint/2010/main" val="1956456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with WISE logo)">
    <p:spTree>
      <p:nvGrpSpPr>
        <p:cNvPr id="1" name=""/>
        <p:cNvGrpSpPr/>
        <p:nvPr/>
      </p:nvGrpSpPr>
      <p:grpSpPr>
        <a:xfrm>
          <a:off x="0" y="0"/>
          <a:ext cx="0" cy="0"/>
          <a:chOff x="0" y="0"/>
          <a:chExt cx="0" cy="0"/>
        </a:xfrm>
      </p:grpSpPr>
      <p:pic>
        <p:nvPicPr>
          <p:cNvPr id="3" name="Picture 2" descr="A group of people looking at the camera&#10;&#10;Description automatically generated">
            <a:extLst>
              <a:ext uri="{FF2B5EF4-FFF2-40B4-BE49-F238E27FC236}">
                <a16:creationId xmlns:a16="http://schemas.microsoft.com/office/drawing/2014/main" id="{7C596D43-216F-42BF-BF95-8E3E446876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05AFD425-DCA3-4A70-A2C9-351A1E15A387}"/>
              </a:ext>
            </a:extLst>
          </p:cNvPr>
          <p:cNvSpPr>
            <a:spLocks noGrp="1"/>
          </p:cNvSpPr>
          <p:nvPr>
            <p:ph type="title" hasCustomPrompt="1"/>
          </p:nvPr>
        </p:nvSpPr>
        <p:spPr>
          <a:xfrm>
            <a:off x="340207" y="5653993"/>
            <a:ext cx="11597932" cy="872836"/>
          </a:xfrm>
          <a:noFill/>
        </p:spPr>
        <p:txBody>
          <a:bodyPr>
            <a:normAutofit/>
          </a:bodyPr>
          <a:lstStyle>
            <a:lvl1pPr>
              <a:defRPr/>
            </a:lvl1pPr>
          </a:lstStyle>
          <a:p>
            <a:r>
              <a:rPr lang="en-US" sz="3200" dirty="0">
                <a:solidFill>
                  <a:srgbClr val="1E154E"/>
                </a:solidFill>
                <a:latin typeface="Gill Sans MT" panose="020B0502020104020203" pitchFamily="34" charset="0"/>
              </a:rPr>
              <a:t>Title Here </a:t>
            </a:r>
            <a:br>
              <a:rPr lang="en-US" sz="3200" dirty="0">
                <a:solidFill>
                  <a:srgbClr val="1E154E"/>
                </a:solidFill>
                <a:latin typeface="Gill Sans MT" panose="020B0502020104020203" pitchFamily="34" charset="0"/>
              </a:rPr>
            </a:br>
            <a:r>
              <a:rPr lang="en-US" sz="3200" dirty="0">
                <a:solidFill>
                  <a:srgbClr val="1E154E"/>
                </a:solidFill>
                <a:latin typeface="Gill Sans MT" panose="020B0502020104020203" pitchFamily="34" charset="0"/>
              </a:rPr>
              <a:t>SUBHEADING HERE</a:t>
            </a:r>
            <a:endParaRPr lang="en-GB" sz="3200" dirty="0">
              <a:solidFill>
                <a:srgbClr val="1E154E"/>
              </a:solidFill>
              <a:latin typeface="Gill Sans MT" panose="020B0502020104020203" pitchFamily="34" charset="0"/>
            </a:endParaRPr>
          </a:p>
        </p:txBody>
      </p:sp>
      <p:pic>
        <p:nvPicPr>
          <p:cNvPr id="6" name="Picture 5" descr="Logo&#10;&#10;Description automatically generated">
            <a:extLst>
              <a:ext uri="{FF2B5EF4-FFF2-40B4-BE49-F238E27FC236}">
                <a16:creationId xmlns:a16="http://schemas.microsoft.com/office/drawing/2014/main" id="{7C83729C-DB4B-4E53-87A5-5D0BBE13FD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8784" y="5496084"/>
            <a:ext cx="1306285" cy="1188653"/>
          </a:xfrm>
          <a:prstGeom prst="rect">
            <a:avLst/>
          </a:prstGeom>
        </p:spPr>
      </p:pic>
    </p:spTree>
    <p:extLst>
      <p:ext uri="{BB962C8B-B14F-4D97-AF65-F5344CB8AC3E}">
        <p14:creationId xmlns:p14="http://schemas.microsoft.com/office/powerpoint/2010/main" val="247290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Slide 1 (with logo)">
    <p:spTree>
      <p:nvGrpSpPr>
        <p:cNvPr id="1" name=""/>
        <p:cNvGrpSpPr/>
        <p:nvPr/>
      </p:nvGrpSpPr>
      <p:grpSpPr>
        <a:xfrm>
          <a:off x="0" y="0"/>
          <a:ext cx="0" cy="0"/>
          <a:chOff x="0" y="0"/>
          <a:chExt cx="0" cy="0"/>
        </a:xfrm>
      </p:grpSpPr>
      <p:pic>
        <p:nvPicPr>
          <p:cNvPr id="5" name="Picture 4" descr="A picture containing water, person, person, young&#10;&#10;Description automatically generated">
            <a:extLst>
              <a:ext uri="{FF2B5EF4-FFF2-40B4-BE49-F238E27FC236}">
                <a16:creationId xmlns:a16="http://schemas.microsoft.com/office/drawing/2014/main" id="{87A54267-37E6-430E-A38E-8DC261A09A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0E92E35-6880-4456-BC5F-B36A81C5D6E5}"/>
              </a:ext>
            </a:extLst>
          </p:cNvPr>
          <p:cNvSpPr>
            <a:spLocks noGrp="1"/>
          </p:cNvSpPr>
          <p:nvPr>
            <p:ph type="ctrTitle" hasCustomPrompt="1"/>
          </p:nvPr>
        </p:nvSpPr>
        <p:spPr>
          <a:xfrm>
            <a:off x="1301211" y="1616386"/>
            <a:ext cx="9472083" cy="1812614"/>
          </a:xfrm>
        </p:spPr>
        <p:txBody>
          <a:bodyPr anchor="b" anchorCtr="0"/>
          <a:lstStyle>
            <a:lvl1pPr algn="l">
              <a:defRPr baseline="0">
                <a:solidFill>
                  <a:schemeClr val="tx2"/>
                </a:solidFill>
                <a:latin typeface="Gill Sans MT" panose="020B0502020104020203" pitchFamily="34" charset="0"/>
              </a:defRPr>
            </a:lvl1pPr>
          </a:lstStyle>
          <a:p>
            <a:r>
              <a:rPr lang="en-US" dirty="0"/>
              <a:t>Breaker page</a:t>
            </a:r>
          </a:p>
        </p:txBody>
      </p:sp>
      <p:sp>
        <p:nvSpPr>
          <p:cNvPr id="8" name="Subtitle 2">
            <a:extLst>
              <a:ext uri="{FF2B5EF4-FFF2-40B4-BE49-F238E27FC236}">
                <a16:creationId xmlns:a16="http://schemas.microsoft.com/office/drawing/2014/main" id="{43D3A355-2A3C-41EF-80E0-6759A5393439}"/>
              </a:ext>
            </a:extLst>
          </p:cNvPr>
          <p:cNvSpPr>
            <a:spLocks noGrp="1"/>
          </p:cNvSpPr>
          <p:nvPr>
            <p:ph type="subTitle" idx="1" hasCustomPrompt="1"/>
          </p:nvPr>
        </p:nvSpPr>
        <p:spPr>
          <a:xfrm>
            <a:off x="1301211" y="3810513"/>
            <a:ext cx="9472083" cy="1886073"/>
          </a:xfrm>
        </p:spPr>
        <p:txBody>
          <a:bodyPr>
            <a:noAutofit/>
          </a:bodyPr>
          <a:lstStyle>
            <a:lvl1pPr marL="0" indent="0" algn="l">
              <a:lnSpc>
                <a:spcPts val="2624"/>
              </a:lnSpc>
              <a:spcAft>
                <a:spcPts val="0"/>
              </a:spcAft>
              <a:buNone/>
              <a:defRPr sz="2249">
                <a:solidFill>
                  <a:schemeClr val="tx2"/>
                </a:solidFill>
                <a:latin typeface="Gill Sans MT" panose="020B0502020104020203" pitchFamily="34" charset="0"/>
              </a:defRPr>
            </a:lvl1pPr>
            <a:lvl2pPr marL="439549" indent="0" algn="ctr">
              <a:buNone/>
              <a:defRPr>
                <a:solidFill>
                  <a:schemeClr val="tx1">
                    <a:tint val="75000"/>
                  </a:schemeClr>
                </a:solidFill>
              </a:defRPr>
            </a:lvl2pPr>
            <a:lvl3pPr marL="879099" indent="0" algn="ctr">
              <a:buNone/>
              <a:defRPr>
                <a:solidFill>
                  <a:schemeClr val="tx1">
                    <a:tint val="75000"/>
                  </a:schemeClr>
                </a:solidFill>
              </a:defRPr>
            </a:lvl3pPr>
            <a:lvl4pPr marL="1318648" indent="0" algn="ctr">
              <a:buNone/>
              <a:defRPr>
                <a:solidFill>
                  <a:schemeClr val="tx1">
                    <a:tint val="75000"/>
                  </a:schemeClr>
                </a:solidFill>
              </a:defRPr>
            </a:lvl4pPr>
            <a:lvl5pPr marL="1758196" indent="0" algn="ctr">
              <a:buNone/>
              <a:defRPr>
                <a:solidFill>
                  <a:schemeClr val="tx1">
                    <a:tint val="75000"/>
                  </a:schemeClr>
                </a:solidFill>
              </a:defRPr>
            </a:lvl5pPr>
            <a:lvl6pPr marL="2197746" indent="0" algn="ctr">
              <a:buNone/>
              <a:defRPr>
                <a:solidFill>
                  <a:schemeClr val="tx1">
                    <a:tint val="75000"/>
                  </a:schemeClr>
                </a:solidFill>
              </a:defRPr>
            </a:lvl6pPr>
            <a:lvl7pPr marL="2637295" indent="0" algn="ctr">
              <a:buNone/>
              <a:defRPr>
                <a:solidFill>
                  <a:schemeClr val="tx1">
                    <a:tint val="75000"/>
                  </a:schemeClr>
                </a:solidFill>
              </a:defRPr>
            </a:lvl7pPr>
            <a:lvl8pPr marL="3076844" indent="0" algn="ctr">
              <a:buNone/>
              <a:defRPr>
                <a:solidFill>
                  <a:schemeClr val="tx1">
                    <a:tint val="75000"/>
                  </a:schemeClr>
                </a:solidFill>
              </a:defRPr>
            </a:lvl8pPr>
            <a:lvl9pPr marL="3516393" indent="0" algn="ctr">
              <a:buNone/>
              <a:defRPr>
                <a:solidFill>
                  <a:schemeClr val="tx1">
                    <a:tint val="75000"/>
                  </a:schemeClr>
                </a:solidFill>
              </a:defRPr>
            </a:lvl9pPr>
          </a:lstStyle>
          <a:p>
            <a:r>
              <a:rPr lang="en-US" dirty="0"/>
              <a:t>Information, Some more</a:t>
            </a:r>
            <a:br>
              <a:rPr lang="en-US" dirty="0"/>
            </a:br>
            <a:r>
              <a:rPr lang="en-US" dirty="0"/>
              <a:t>longer information</a:t>
            </a:r>
          </a:p>
        </p:txBody>
      </p:sp>
      <p:pic>
        <p:nvPicPr>
          <p:cNvPr id="6" name="Picture 5" descr="Logo&#10;&#10;Description automatically generated">
            <a:extLst>
              <a:ext uri="{FF2B5EF4-FFF2-40B4-BE49-F238E27FC236}">
                <a16:creationId xmlns:a16="http://schemas.microsoft.com/office/drawing/2014/main" id="{2B35B7F2-FF65-451F-BCA7-1C9D51AFB8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735" y="5696586"/>
            <a:ext cx="1034287" cy="941149"/>
          </a:xfrm>
          <a:prstGeom prst="rect">
            <a:avLst/>
          </a:prstGeom>
        </p:spPr>
      </p:pic>
    </p:spTree>
    <p:extLst>
      <p:ext uri="{BB962C8B-B14F-4D97-AF65-F5344CB8AC3E}">
        <p14:creationId xmlns:p14="http://schemas.microsoft.com/office/powerpoint/2010/main" val="2972847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er Slide 1 (without logo)">
    <p:spTree>
      <p:nvGrpSpPr>
        <p:cNvPr id="1" name=""/>
        <p:cNvGrpSpPr/>
        <p:nvPr/>
      </p:nvGrpSpPr>
      <p:grpSpPr>
        <a:xfrm>
          <a:off x="0" y="0"/>
          <a:ext cx="0" cy="0"/>
          <a:chOff x="0" y="0"/>
          <a:chExt cx="0" cy="0"/>
        </a:xfrm>
      </p:grpSpPr>
      <p:pic>
        <p:nvPicPr>
          <p:cNvPr id="3" name="Picture 2" descr="A picture containing water, person, person, young&#10;&#10;Description automatically generated">
            <a:extLst>
              <a:ext uri="{FF2B5EF4-FFF2-40B4-BE49-F238E27FC236}">
                <a16:creationId xmlns:a16="http://schemas.microsoft.com/office/drawing/2014/main" id="{1AD4A7E3-0170-4A98-8466-CC916C0DA0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0E92E35-6880-4456-BC5F-B36A81C5D6E5}"/>
              </a:ext>
            </a:extLst>
          </p:cNvPr>
          <p:cNvSpPr>
            <a:spLocks noGrp="1"/>
          </p:cNvSpPr>
          <p:nvPr>
            <p:ph type="ctrTitle" hasCustomPrompt="1"/>
          </p:nvPr>
        </p:nvSpPr>
        <p:spPr>
          <a:xfrm>
            <a:off x="1102913" y="1616386"/>
            <a:ext cx="9670381" cy="1812614"/>
          </a:xfrm>
        </p:spPr>
        <p:txBody>
          <a:bodyPr anchor="b" anchorCtr="0"/>
          <a:lstStyle>
            <a:lvl1pPr algn="l">
              <a:defRPr baseline="0">
                <a:solidFill>
                  <a:schemeClr val="tx2"/>
                </a:solidFill>
                <a:latin typeface="Gill Sans MT" panose="020B0502020104020203" pitchFamily="34" charset="0"/>
              </a:defRPr>
            </a:lvl1pPr>
          </a:lstStyle>
          <a:p>
            <a:r>
              <a:rPr lang="en-US" dirty="0"/>
              <a:t>Breaker page</a:t>
            </a:r>
          </a:p>
        </p:txBody>
      </p:sp>
      <p:sp>
        <p:nvSpPr>
          <p:cNvPr id="8" name="Subtitle 2">
            <a:extLst>
              <a:ext uri="{FF2B5EF4-FFF2-40B4-BE49-F238E27FC236}">
                <a16:creationId xmlns:a16="http://schemas.microsoft.com/office/drawing/2014/main" id="{43D3A355-2A3C-41EF-80E0-6759A5393439}"/>
              </a:ext>
            </a:extLst>
          </p:cNvPr>
          <p:cNvSpPr>
            <a:spLocks noGrp="1"/>
          </p:cNvSpPr>
          <p:nvPr>
            <p:ph type="subTitle" idx="1" hasCustomPrompt="1"/>
          </p:nvPr>
        </p:nvSpPr>
        <p:spPr>
          <a:xfrm>
            <a:off x="1102913" y="3810513"/>
            <a:ext cx="9670381" cy="1886073"/>
          </a:xfrm>
        </p:spPr>
        <p:txBody>
          <a:bodyPr>
            <a:noAutofit/>
          </a:bodyPr>
          <a:lstStyle>
            <a:lvl1pPr marL="0" indent="0" algn="l">
              <a:lnSpc>
                <a:spcPts val="2624"/>
              </a:lnSpc>
              <a:spcAft>
                <a:spcPts val="0"/>
              </a:spcAft>
              <a:buNone/>
              <a:defRPr sz="2249">
                <a:solidFill>
                  <a:schemeClr val="tx2"/>
                </a:solidFill>
                <a:latin typeface="Gill Sans MT" panose="020B0502020104020203" pitchFamily="34" charset="0"/>
              </a:defRPr>
            </a:lvl1pPr>
            <a:lvl2pPr marL="439549" indent="0" algn="ctr">
              <a:buNone/>
              <a:defRPr>
                <a:solidFill>
                  <a:schemeClr val="tx1">
                    <a:tint val="75000"/>
                  </a:schemeClr>
                </a:solidFill>
              </a:defRPr>
            </a:lvl2pPr>
            <a:lvl3pPr marL="879099" indent="0" algn="ctr">
              <a:buNone/>
              <a:defRPr>
                <a:solidFill>
                  <a:schemeClr val="tx1">
                    <a:tint val="75000"/>
                  </a:schemeClr>
                </a:solidFill>
              </a:defRPr>
            </a:lvl3pPr>
            <a:lvl4pPr marL="1318648" indent="0" algn="ctr">
              <a:buNone/>
              <a:defRPr>
                <a:solidFill>
                  <a:schemeClr val="tx1">
                    <a:tint val="75000"/>
                  </a:schemeClr>
                </a:solidFill>
              </a:defRPr>
            </a:lvl4pPr>
            <a:lvl5pPr marL="1758196" indent="0" algn="ctr">
              <a:buNone/>
              <a:defRPr>
                <a:solidFill>
                  <a:schemeClr val="tx1">
                    <a:tint val="75000"/>
                  </a:schemeClr>
                </a:solidFill>
              </a:defRPr>
            </a:lvl5pPr>
            <a:lvl6pPr marL="2197746" indent="0" algn="ctr">
              <a:buNone/>
              <a:defRPr>
                <a:solidFill>
                  <a:schemeClr val="tx1">
                    <a:tint val="75000"/>
                  </a:schemeClr>
                </a:solidFill>
              </a:defRPr>
            </a:lvl6pPr>
            <a:lvl7pPr marL="2637295" indent="0" algn="ctr">
              <a:buNone/>
              <a:defRPr>
                <a:solidFill>
                  <a:schemeClr val="tx1">
                    <a:tint val="75000"/>
                  </a:schemeClr>
                </a:solidFill>
              </a:defRPr>
            </a:lvl7pPr>
            <a:lvl8pPr marL="3076844" indent="0" algn="ctr">
              <a:buNone/>
              <a:defRPr>
                <a:solidFill>
                  <a:schemeClr val="tx1">
                    <a:tint val="75000"/>
                  </a:schemeClr>
                </a:solidFill>
              </a:defRPr>
            </a:lvl8pPr>
            <a:lvl9pPr marL="3516393" indent="0" algn="ctr">
              <a:buNone/>
              <a:defRPr>
                <a:solidFill>
                  <a:schemeClr val="tx1">
                    <a:tint val="75000"/>
                  </a:schemeClr>
                </a:solidFill>
              </a:defRPr>
            </a:lvl9pPr>
          </a:lstStyle>
          <a:p>
            <a:r>
              <a:rPr lang="en-US" dirty="0"/>
              <a:t>Information, Some more</a:t>
            </a:r>
            <a:br>
              <a:rPr lang="en-US" dirty="0"/>
            </a:br>
            <a:r>
              <a:rPr lang="en-US" dirty="0"/>
              <a:t>longer information</a:t>
            </a:r>
          </a:p>
        </p:txBody>
      </p:sp>
    </p:spTree>
    <p:extLst>
      <p:ext uri="{BB962C8B-B14F-4D97-AF65-F5344CB8AC3E}">
        <p14:creationId xmlns:p14="http://schemas.microsoft.com/office/powerpoint/2010/main" val="4028203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Slide 2 (with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A54267-37E6-430E-A38E-8DC261A09A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0E92E35-6880-4456-BC5F-B36A81C5D6E5}"/>
              </a:ext>
            </a:extLst>
          </p:cNvPr>
          <p:cNvSpPr>
            <a:spLocks noGrp="1"/>
          </p:cNvSpPr>
          <p:nvPr>
            <p:ph type="ctrTitle" hasCustomPrompt="1"/>
          </p:nvPr>
        </p:nvSpPr>
        <p:spPr>
          <a:xfrm>
            <a:off x="1301211" y="1616386"/>
            <a:ext cx="9472083" cy="1812614"/>
          </a:xfrm>
        </p:spPr>
        <p:txBody>
          <a:bodyPr anchor="b" anchorCtr="0"/>
          <a:lstStyle>
            <a:lvl1pPr algn="l">
              <a:defRPr baseline="0">
                <a:solidFill>
                  <a:schemeClr val="bg1"/>
                </a:solidFill>
                <a:latin typeface="Gill Sans MT" panose="020B0502020104020203" pitchFamily="34" charset="0"/>
              </a:defRPr>
            </a:lvl1pPr>
          </a:lstStyle>
          <a:p>
            <a:r>
              <a:rPr lang="en-US" dirty="0"/>
              <a:t>Breaker page</a:t>
            </a:r>
          </a:p>
        </p:txBody>
      </p:sp>
      <p:sp>
        <p:nvSpPr>
          <p:cNvPr id="8" name="Subtitle 2">
            <a:extLst>
              <a:ext uri="{FF2B5EF4-FFF2-40B4-BE49-F238E27FC236}">
                <a16:creationId xmlns:a16="http://schemas.microsoft.com/office/drawing/2014/main" id="{43D3A355-2A3C-41EF-80E0-6759A5393439}"/>
              </a:ext>
            </a:extLst>
          </p:cNvPr>
          <p:cNvSpPr>
            <a:spLocks noGrp="1"/>
          </p:cNvSpPr>
          <p:nvPr>
            <p:ph type="subTitle" idx="1" hasCustomPrompt="1"/>
          </p:nvPr>
        </p:nvSpPr>
        <p:spPr>
          <a:xfrm>
            <a:off x="1301211" y="3810513"/>
            <a:ext cx="9472083" cy="1886073"/>
          </a:xfrm>
        </p:spPr>
        <p:txBody>
          <a:bodyPr>
            <a:noAutofit/>
          </a:bodyPr>
          <a:lstStyle>
            <a:lvl1pPr marL="0" indent="0" algn="l">
              <a:lnSpc>
                <a:spcPts val="2624"/>
              </a:lnSpc>
              <a:spcAft>
                <a:spcPts val="0"/>
              </a:spcAft>
              <a:buNone/>
              <a:defRPr sz="2249">
                <a:solidFill>
                  <a:schemeClr val="bg1"/>
                </a:solidFill>
                <a:latin typeface="Gill Sans MT" panose="020B0502020104020203" pitchFamily="34" charset="0"/>
              </a:defRPr>
            </a:lvl1pPr>
            <a:lvl2pPr marL="439549" indent="0" algn="ctr">
              <a:buNone/>
              <a:defRPr>
                <a:solidFill>
                  <a:schemeClr val="tx1">
                    <a:tint val="75000"/>
                  </a:schemeClr>
                </a:solidFill>
              </a:defRPr>
            </a:lvl2pPr>
            <a:lvl3pPr marL="879099" indent="0" algn="ctr">
              <a:buNone/>
              <a:defRPr>
                <a:solidFill>
                  <a:schemeClr val="tx1">
                    <a:tint val="75000"/>
                  </a:schemeClr>
                </a:solidFill>
              </a:defRPr>
            </a:lvl3pPr>
            <a:lvl4pPr marL="1318648" indent="0" algn="ctr">
              <a:buNone/>
              <a:defRPr>
                <a:solidFill>
                  <a:schemeClr val="tx1">
                    <a:tint val="75000"/>
                  </a:schemeClr>
                </a:solidFill>
              </a:defRPr>
            </a:lvl4pPr>
            <a:lvl5pPr marL="1758196" indent="0" algn="ctr">
              <a:buNone/>
              <a:defRPr>
                <a:solidFill>
                  <a:schemeClr val="tx1">
                    <a:tint val="75000"/>
                  </a:schemeClr>
                </a:solidFill>
              </a:defRPr>
            </a:lvl5pPr>
            <a:lvl6pPr marL="2197746" indent="0" algn="ctr">
              <a:buNone/>
              <a:defRPr>
                <a:solidFill>
                  <a:schemeClr val="tx1">
                    <a:tint val="75000"/>
                  </a:schemeClr>
                </a:solidFill>
              </a:defRPr>
            </a:lvl6pPr>
            <a:lvl7pPr marL="2637295" indent="0" algn="ctr">
              <a:buNone/>
              <a:defRPr>
                <a:solidFill>
                  <a:schemeClr val="tx1">
                    <a:tint val="75000"/>
                  </a:schemeClr>
                </a:solidFill>
              </a:defRPr>
            </a:lvl7pPr>
            <a:lvl8pPr marL="3076844" indent="0" algn="ctr">
              <a:buNone/>
              <a:defRPr>
                <a:solidFill>
                  <a:schemeClr val="tx1">
                    <a:tint val="75000"/>
                  </a:schemeClr>
                </a:solidFill>
              </a:defRPr>
            </a:lvl8pPr>
            <a:lvl9pPr marL="3516393" indent="0" algn="ctr">
              <a:buNone/>
              <a:defRPr>
                <a:solidFill>
                  <a:schemeClr val="tx1">
                    <a:tint val="75000"/>
                  </a:schemeClr>
                </a:solidFill>
              </a:defRPr>
            </a:lvl9pPr>
          </a:lstStyle>
          <a:p>
            <a:r>
              <a:rPr lang="en-US" dirty="0"/>
              <a:t>Information, Some more</a:t>
            </a:r>
            <a:br>
              <a:rPr lang="en-US" dirty="0"/>
            </a:br>
            <a:r>
              <a:rPr lang="en-US" dirty="0"/>
              <a:t>longer information</a:t>
            </a:r>
          </a:p>
        </p:txBody>
      </p:sp>
      <p:pic>
        <p:nvPicPr>
          <p:cNvPr id="6" name="Picture 5" descr="Logo&#10;&#10;Description automatically generated">
            <a:extLst>
              <a:ext uri="{FF2B5EF4-FFF2-40B4-BE49-F238E27FC236}">
                <a16:creationId xmlns:a16="http://schemas.microsoft.com/office/drawing/2014/main" id="{BC14DEF8-D99B-4819-B6C5-8A37434A69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735" y="5696586"/>
            <a:ext cx="1034287" cy="941149"/>
          </a:xfrm>
          <a:prstGeom prst="rect">
            <a:avLst/>
          </a:prstGeom>
        </p:spPr>
      </p:pic>
    </p:spTree>
    <p:extLst>
      <p:ext uri="{BB962C8B-B14F-4D97-AF65-F5344CB8AC3E}">
        <p14:creationId xmlns:p14="http://schemas.microsoft.com/office/powerpoint/2010/main" val="3684796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2 (without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4A7E3-0170-4A98-8466-CC916C0DA0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0E92E35-6880-4456-BC5F-B36A81C5D6E5}"/>
              </a:ext>
            </a:extLst>
          </p:cNvPr>
          <p:cNvSpPr>
            <a:spLocks noGrp="1"/>
          </p:cNvSpPr>
          <p:nvPr>
            <p:ph type="ctrTitle" hasCustomPrompt="1"/>
          </p:nvPr>
        </p:nvSpPr>
        <p:spPr>
          <a:xfrm>
            <a:off x="1102913" y="1616386"/>
            <a:ext cx="9670381" cy="1812614"/>
          </a:xfrm>
        </p:spPr>
        <p:txBody>
          <a:bodyPr anchor="b" anchorCtr="0"/>
          <a:lstStyle>
            <a:lvl1pPr algn="l">
              <a:defRPr baseline="0">
                <a:solidFill>
                  <a:schemeClr val="bg1"/>
                </a:solidFill>
                <a:latin typeface="Gill Sans MT" panose="020B0502020104020203" pitchFamily="34" charset="0"/>
              </a:defRPr>
            </a:lvl1pPr>
          </a:lstStyle>
          <a:p>
            <a:r>
              <a:rPr lang="en-US" dirty="0"/>
              <a:t>Breaker page</a:t>
            </a:r>
          </a:p>
        </p:txBody>
      </p:sp>
      <p:sp>
        <p:nvSpPr>
          <p:cNvPr id="8" name="Subtitle 2">
            <a:extLst>
              <a:ext uri="{FF2B5EF4-FFF2-40B4-BE49-F238E27FC236}">
                <a16:creationId xmlns:a16="http://schemas.microsoft.com/office/drawing/2014/main" id="{43D3A355-2A3C-41EF-80E0-6759A5393439}"/>
              </a:ext>
            </a:extLst>
          </p:cNvPr>
          <p:cNvSpPr>
            <a:spLocks noGrp="1"/>
          </p:cNvSpPr>
          <p:nvPr>
            <p:ph type="subTitle" idx="1" hasCustomPrompt="1"/>
          </p:nvPr>
        </p:nvSpPr>
        <p:spPr>
          <a:xfrm>
            <a:off x="1102913" y="3810513"/>
            <a:ext cx="9670381" cy="1886073"/>
          </a:xfrm>
        </p:spPr>
        <p:txBody>
          <a:bodyPr>
            <a:noAutofit/>
          </a:bodyPr>
          <a:lstStyle>
            <a:lvl1pPr marL="0" indent="0" algn="l">
              <a:lnSpc>
                <a:spcPts val="2624"/>
              </a:lnSpc>
              <a:spcAft>
                <a:spcPts val="0"/>
              </a:spcAft>
              <a:buNone/>
              <a:defRPr sz="2249">
                <a:solidFill>
                  <a:schemeClr val="bg1"/>
                </a:solidFill>
                <a:latin typeface="Gill Sans MT" panose="020B0502020104020203" pitchFamily="34" charset="0"/>
              </a:defRPr>
            </a:lvl1pPr>
            <a:lvl2pPr marL="439549" indent="0" algn="ctr">
              <a:buNone/>
              <a:defRPr>
                <a:solidFill>
                  <a:schemeClr val="tx1">
                    <a:tint val="75000"/>
                  </a:schemeClr>
                </a:solidFill>
              </a:defRPr>
            </a:lvl2pPr>
            <a:lvl3pPr marL="879099" indent="0" algn="ctr">
              <a:buNone/>
              <a:defRPr>
                <a:solidFill>
                  <a:schemeClr val="tx1">
                    <a:tint val="75000"/>
                  </a:schemeClr>
                </a:solidFill>
              </a:defRPr>
            </a:lvl3pPr>
            <a:lvl4pPr marL="1318648" indent="0" algn="ctr">
              <a:buNone/>
              <a:defRPr>
                <a:solidFill>
                  <a:schemeClr val="tx1">
                    <a:tint val="75000"/>
                  </a:schemeClr>
                </a:solidFill>
              </a:defRPr>
            </a:lvl4pPr>
            <a:lvl5pPr marL="1758196" indent="0" algn="ctr">
              <a:buNone/>
              <a:defRPr>
                <a:solidFill>
                  <a:schemeClr val="tx1">
                    <a:tint val="75000"/>
                  </a:schemeClr>
                </a:solidFill>
              </a:defRPr>
            </a:lvl5pPr>
            <a:lvl6pPr marL="2197746" indent="0" algn="ctr">
              <a:buNone/>
              <a:defRPr>
                <a:solidFill>
                  <a:schemeClr val="tx1">
                    <a:tint val="75000"/>
                  </a:schemeClr>
                </a:solidFill>
              </a:defRPr>
            </a:lvl6pPr>
            <a:lvl7pPr marL="2637295" indent="0" algn="ctr">
              <a:buNone/>
              <a:defRPr>
                <a:solidFill>
                  <a:schemeClr val="tx1">
                    <a:tint val="75000"/>
                  </a:schemeClr>
                </a:solidFill>
              </a:defRPr>
            </a:lvl7pPr>
            <a:lvl8pPr marL="3076844" indent="0" algn="ctr">
              <a:buNone/>
              <a:defRPr>
                <a:solidFill>
                  <a:schemeClr val="tx1">
                    <a:tint val="75000"/>
                  </a:schemeClr>
                </a:solidFill>
              </a:defRPr>
            </a:lvl8pPr>
            <a:lvl9pPr marL="3516393" indent="0" algn="ctr">
              <a:buNone/>
              <a:defRPr>
                <a:solidFill>
                  <a:schemeClr val="tx1">
                    <a:tint val="75000"/>
                  </a:schemeClr>
                </a:solidFill>
              </a:defRPr>
            </a:lvl9pPr>
          </a:lstStyle>
          <a:p>
            <a:r>
              <a:rPr lang="en-US" dirty="0"/>
              <a:t>Information, Some more</a:t>
            </a:r>
            <a:br>
              <a:rPr lang="en-US" dirty="0"/>
            </a:br>
            <a:r>
              <a:rPr lang="en-US" dirty="0"/>
              <a:t>longer information</a:t>
            </a:r>
          </a:p>
        </p:txBody>
      </p:sp>
    </p:spTree>
    <p:extLst>
      <p:ext uri="{BB962C8B-B14F-4D97-AF65-F5344CB8AC3E}">
        <p14:creationId xmlns:p14="http://schemas.microsoft.com/office/powerpoint/2010/main" val="1624565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3 (with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A54267-37E6-430E-A38E-8DC261A09A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0E92E35-6880-4456-BC5F-B36A81C5D6E5}"/>
              </a:ext>
            </a:extLst>
          </p:cNvPr>
          <p:cNvSpPr>
            <a:spLocks noGrp="1"/>
          </p:cNvSpPr>
          <p:nvPr>
            <p:ph type="ctrTitle" hasCustomPrompt="1"/>
          </p:nvPr>
        </p:nvSpPr>
        <p:spPr>
          <a:xfrm>
            <a:off x="1301211" y="1616386"/>
            <a:ext cx="9472083" cy="1812614"/>
          </a:xfrm>
        </p:spPr>
        <p:txBody>
          <a:bodyPr anchor="b" anchorCtr="0"/>
          <a:lstStyle>
            <a:lvl1pPr algn="l">
              <a:defRPr baseline="0">
                <a:solidFill>
                  <a:schemeClr val="tx2"/>
                </a:solidFill>
                <a:latin typeface="Gill Sans MT" panose="020B0502020104020203" pitchFamily="34" charset="0"/>
              </a:defRPr>
            </a:lvl1pPr>
          </a:lstStyle>
          <a:p>
            <a:r>
              <a:rPr lang="en-US" dirty="0"/>
              <a:t>Breaker page</a:t>
            </a:r>
          </a:p>
        </p:txBody>
      </p:sp>
      <p:sp>
        <p:nvSpPr>
          <p:cNvPr id="8" name="Subtitle 2">
            <a:extLst>
              <a:ext uri="{FF2B5EF4-FFF2-40B4-BE49-F238E27FC236}">
                <a16:creationId xmlns:a16="http://schemas.microsoft.com/office/drawing/2014/main" id="{43D3A355-2A3C-41EF-80E0-6759A5393439}"/>
              </a:ext>
            </a:extLst>
          </p:cNvPr>
          <p:cNvSpPr>
            <a:spLocks noGrp="1"/>
          </p:cNvSpPr>
          <p:nvPr>
            <p:ph type="subTitle" idx="1" hasCustomPrompt="1"/>
          </p:nvPr>
        </p:nvSpPr>
        <p:spPr>
          <a:xfrm>
            <a:off x="1301211" y="3810513"/>
            <a:ext cx="9472083" cy="1886073"/>
          </a:xfrm>
        </p:spPr>
        <p:txBody>
          <a:bodyPr>
            <a:noAutofit/>
          </a:bodyPr>
          <a:lstStyle>
            <a:lvl1pPr marL="0" indent="0" algn="l">
              <a:lnSpc>
                <a:spcPts val="2624"/>
              </a:lnSpc>
              <a:spcAft>
                <a:spcPts val="0"/>
              </a:spcAft>
              <a:buNone/>
              <a:defRPr sz="2249">
                <a:solidFill>
                  <a:schemeClr val="tx2"/>
                </a:solidFill>
                <a:latin typeface="Gill Sans MT" panose="020B0502020104020203" pitchFamily="34" charset="0"/>
              </a:defRPr>
            </a:lvl1pPr>
            <a:lvl2pPr marL="439549" indent="0" algn="ctr">
              <a:buNone/>
              <a:defRPr>
                <a:solidFill>
                  <a:schemeClr val="tx1">
                    <a:tint val="75000"/>
                  </a:schemeClr>
                </a:solidFill>
              </a:defRPr>
            </a:lvl2pPr>
            <a:lvl3pPr marL="879099" indent="0" algn="ctr">
              <a:buNone/>
              <a:defRPr>
                <a:solidFill>
                  <a:schemeClr val="tx1">
                    <a:tint val="75000"/>
                  </a:schemeClr>
                </a:solidFill>
              </a:defRPr>
            </a:lvl3pPr>
            <a:lvl4pPr marL="1318648" indent="0" algn="ctr">
              <a:buNone/>
              <a:defRPr>
                <a:solidFill>
                  <a:schemeClr val="tx1">
                    <a:tint val="75000"/>
                  </a:schemeClr>
                </a:solidFill>
              </a:defRPr>
            </a:lvl4pPr>
            <a:lvl5pPr marL="1758196" indent="0" algn="ctr">
              <a:buNone/>
              <a:defRPr>
                <a:solidFill>
                  <a:schemeClr val="tx1">
                    <a:tint val="75000"/>
                  </a:schemeClr>
                </a:solidFill>
              </a:defRPr>
            </a:lvl5pPr>
            <a:lvl6pPr marL="2197746" indent="0" algn="ctr">
              <a:buNone/>
              <a:defRPr>
                <a:solidFill>
                  <a:schemeClr val="tx1">
                    <a:tint val="75000"/>
                  </a:schemeClr>
                </a:solidFill>
              </a:defRPr>
            </a:lvl6pPr>
            <a:lvl7pPr marL="2637295" indent="0" algn="ctr">
              <a:buNone/>
              <a:defRPr>
                <a:solidFill>
                  <a:schemeClr val="tx1">
                    <a:tint val="75000"/>
                  </a:schemeClr>
                </a:solidFill>
              </a:defRPr>
            </a:lvl7pPr>
            <a:lvl8pPr marL="3076844" indent="0" algn="ctr">
              <a:buNone/>
              <a:defRPr>
                <a:solidFill>
                  <a:schemeClr val="tx1">
                    <a:tint val="75000"/>
                  </a:schemeClr>
                </a:solidFill>
              </a:defRPr>
            </a:lvl8pPr>
            <a:lvl9pPr marL="3516393" indent="0" algn="ctr">
              <a:buNone/>
              <a:defRPr>
                <a:solidFill>
                  <a:schemeClr val="tx1">
                    <a:tint val="75000"/>
                  </a:schemeClr>
                </a:solidFill>
              </a:defRPr>
            </a:lvl9pPr>
          </a:lstStyle>
          <a:p>
            <a:r>
              <a:rPr lang="en-US" dirty="0"/>
              <a:t>Information, Some more</a:t>
            </a:r>
            <a:br>
              <a:rPr lang="en-US" dirty="0"/>
            </a:br>
            <a:r>
              <a:rPr lang="en-US" dirty="0"/>
              <a:t>longer information</a:t>
            </a:r>
          </a:p>
        </p:txBody>
      </p:sp>
      <p:pic>
        <p:nvPicPr>
          <p:cNvPr id="3" name="Picture 2" descr="Logo&#10;&#10;Description automatically generated">
            <a:extLst>
              <a:ext uri="{FF2B5EF4-FFF2-40B4-BE49-F238E27FC236}">
                <a16:creationId xmlns:a16="http://schemas.microsoft.com/office/drawing/2014/main" id="{A9CBD7A2-93FB-4840-87C4-4EC70AA64B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735" y="5696586"/>
            <a:ext cx="1034287" cy="941149"/>
          </a:xfrm>
          <a:prstGeom prst="rect">
            <a:avLst/>
          </a:prstGeom>
        </p:spPr>
      </p:pic>
    </p:spTree>
    <p:extLst>
      <p:ext uri="{BB962C8B-B14F-4D97-AF65-F5344CB8AC3E}">
        <p14:creationId xmlns:p14="http://schemas.microsoft.com/office/powerpoint/2010/main" val="1328334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lide 3 (without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4A7E3-0170-4A98-8466-CC916C0DA0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0E92E35-6880-4456-BC5F-B36A81C5D6E5}"/>
              </a:ext>
            </a:extLst>
          </p:cNvPr>
          <p:cNvSpPr>
            <a:spLocks noGrp="1"/>
          </p:cNvSpPr>
          <p:nvPr>
            <p:ph type="ctrTitle" hasCustomPrompt="1"/>
          </p:nvPr>
        </p:nvSpPr>
        <p:spPr>
          <a:xfrm>
            <a:off x="1102913" y="1616386"/>
            <a:ext cx="9670381" cy="1812614"/>
          </a:xfrm>
        </p:spPr>
        <p:txBody>
          <a:bodyPr anchor="b" anchorCtr="0"/>
          <a:lstStyle>
            <a:lvl1pPr algn="l">
              <a:defRPr baseline="0">
                <a:solidFill>
                  <a:schemeClr val="tx2"/>
                </a:solidFill>
                <a:latin typeface="Gill Sans MT" panose="020B0502020104020203" pitchFamily="34" charset="0"/>
              </a:defRPr>
            </a:lvl1pPr>
          </a:lstStyle>
          <a:p>
            <a:r>
              <a:rPr lang="en-US" dirty="0"/>
              <a:t>Breaker page</a:t>
            </a:r>
          </a:p>
        </p:txBody>
      </p:sp>
      <p:sp>
        <p:nvSpPr>
          <p:cNvPr id="8" name="Subtitle 2">
            <a:extLst>
              <a:ext uri="{FF2B5EF4-FFF2-40B4-BE49-F238E27FC236}">
                <a16:creationId xmlns:a16="http://schemas.microsoft.com/office/drawing/2014/main" id="{43D3A355-2A3C-41EF-80E0-6759A5393439}"/>
              </a:ext>
            </a:extLst>
          </p:cNvPr>
          <p:cNvSpPr>
            <a:spLocks noGrp="1"/>
          </p:cNvSpPr>
          <p:nvPr>
            <p:ph type="subTitle" idx="1" hasCustomPrompt="1"/>
          </p:nvPr>
        </p:nvSpPr>
        <p:spPr>
          <a:xfrm>
            <a:off x="1102913" y="3810513"/>
            <a:ext cx="9670381" cy="1886073"/>
          </a:xfrm>
        </p:spPr>
        <p:txBody>
          <a:bodyPr>
            <a:noAutofit/>
          </a:bodyPr>
          <a:lstStyle>
            <a:lvl1pPr marL="0" indent="0" algn="l">
              <a:lnSpc>
                <a:spcPts val="2624"/>
              </a:lnSpc>
              <a:spcAft>
                <a:spcPts val="0"/>
              </a:spcAft>
              <a:buNone/>
              <a:defRPr sz="2249">
                <a:solidFill>
                  <a:schemeClr val="tx2"/>
                </a:solidFill>
                <a:latin typeface="Gill Sans MT" panose="020B0502020104020203" pitchFamily="34" charset="0"/>
              </a:defRPr>
            </a:lvl1pPr>
            <a:lvl2pPr marL="439549" indent="0" algn="ctr">
              <a:buNone/>
              <a:defRPr>
                <a:solidFill>
                  <a:schemeClr val="tx1">
                    <a:tint val="75000"/>
                  </a:schemeClr>
                </a:solidFill>
              </a:defRPr>
            </a:lvl2pPr>
            <a:lvl3pPr marL="879099" indent="0" algn="ctr">
              <a:buNone/>
              <a:defRPr>
                <a:solidFill>
                  <a:schemeClr val="tx1">
                    <a:tint val="75000"/>
                  </a:schemeClr>
                </a:solidFill>
              </a:defRPr>
            </a:lvl3pPr>
            <a:lvl4pPr marL="1318648" indent="0" algn="ctr">
              <a:buNone/>
              <a:defRPr>
                <a:solidFill>
                  <a:schemeClr val="tx1">
                    <a:tint val="75000"/>
                  </a:schemeClr>
                </a:solidFill>
              </a:defRPr>
            </a:lvl4pPr>
            <a:lvl5pPr marL="1758196" indent="0" algn="ctr">
              <a:buNone/>
              <a:defRPr>
                <a:solidFill>
                  <a:schemeClr val="tx1">
                    <a:tint val="75000"/>
                  </a:schemeClr>
                </a:solidFill>
              </a:defRPr>
            </a:lvl5pPr>
            <a:lvl6pPr marL="2197746" indent="0" algn="ctr">
              <a:buNone/>
              <a:defRPr>
                <a:solidFill>
                  <a:schemeClr val="tx1">
                    <a:tint val="75000"/>
                  </a:schemeClr>
                </a:solidFill>
              </a:defRPr>
            </a:lvl6pPr>
            <a:lvl7pPr marL="2637295" indent="0" algn="ctr">
              <a:buNone/>
              <a:defRPr>
                <a:solidFill>
                  <a:schemeClr val="tx1">
                    <a:tint val="75000"/>
                  </a:schemeClr>
                </a:solidFill>
              </a:defRPr>
            </a:lvl7pPr>
            <a:lvl8pPr marL="3076844" indent="0" algn="ctr">
              <a:buNone/>
              <a:defRPr>
                <a:solidFill>
                  <a:schemeClr val="tx1">
                    <a:tint val="75000"/>
                  </a:schemeClr>
                </a:solidFill>
              </a:defRPr>
            </a:lvl8pPr>
            <a:lvl9pPr marL="3516393" indent="0" algn="ctr">
              <a:buNone/>
              <a:defRPr>
                <a:solidFill>
                  <a:schemeClr val="tx1">
                    <a:tint val="75000"/>
                  </a:schemeClr>
                </a:solidFill>
              </a:defRPr>
            </a:lvl9pPr>
          </a:lstStyle>
          <a:p>
            <a:r>
              <a:rPr lang="en-US" dirty="0"/>
              <a:t>Information, Some more</a:t>
            </a:r>
            <a:br>
              <a:rPr lang="en-US" dirty="0"/>
            </a:br>
            <a:r>
              <a:rPr lang="en-US" dirty="0"/>
              <a:t>longer information</a:t>
            </a:r>
          </a:p>
        </p:txBody>
      </p:sp>
    </p:spTree>
    <p:extLst>
      <p:ext uri="{BB962C8B-B14F-4D97-AF65-F5344CB8AC3E}">
        <p14:creationId xmlns:p14="http://schemas.microsoft.com/office/powerpoint/2010/main" val="34309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er slid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FB653-91F7-45E2-8F67-8BD3A0F3F9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0E92E35-6880-4456-BC5F-B36A81C5D6E5}"/>
              </a:ext>
            </a:extLst>
          </p:cNvPr>
          <p:cNvSpPr>
            <a:spLocks noGrp="1"/>
          </p:cNvSpPr>
          <p:nvPr>
            <p:ph type="ctrTitle" hasCustomPrompt="1"/>
          </p:nvPr>
        </p:nvSpPr>
        <p:spPr>
          <a:xfrm>
            <a:off x="1102913" y="1616386"/>
            <a:ext cx="9670381" cy="1812614"/>
          </a:xfrm>
        </p:spPr>
        <p:txBody>
          <a:bodyPr anchor="b" anchorCtr="0"/>
          <a:lstStyle>
            <a:lvl1pPr algn="l">
              <a:defRPr baseline="0">
                <a:solidFill>
                  <a:schemeClr val="bg1"/>
                </a:solidFill>
                <a:latin typeface="Gill Sans MT" panose="020B0502020104020203" pitchFamily="34" charset="0"/>
              </a:defRPr>
            </a:lvl1pPr>
          </a:lstStyle>
          <a:p>
            <a:r>
              <a:rPr lang="en-US" dirty="0"/>
              <a:t>Breaker page</a:t>
            </a:r>
          </a:p>
        </p:txBody>
      </p:sp>
      <p:sp>
        <p:nvSpPr>
          <p:cNvPr id="8" name="Subtitle 2">
            <a:extLst>
              <a:ext uri="{FF2B5EF4-FFF2-40B4-BE49-F238E27FC236}">
                <a16:creationId xmlns:a16="http://schemas.microsoft.com/office/drawing/2014/main" id="{43D3A355-2A3C-41EF-80E0-6759A5393439}"/>
              </a:ext>
            </a:extLst>
          </p:cNvPr>
          <p:cNvSpPr>
            <a:spLocks noGrp="1"/>
          </p:cNvSpPr>
          <p:nvPr>
            <p:ph type="subTitle" idx="1" hasCustomPrompt="1"/>
          </p:nvPr>
        </p:nvSpPr>
        <p:spPr>
          <a:xfrm>
            <a:off x="1102913" y="3810513"/>
            <a:ext cx="9670381" cy="1886073"/>
          </a:xfrm>
        </p:spPr>
        <p:txBody>
          <a:bodyPr>
            <a:noAutofit/>
          </a:bodyPr>
          <a:lstStyle>
            <a:lvl1pPr marL="0" indent="0" algn="l">
              <a:lnSpc>
                <a:spcPts val="2624"/>
              </a:lnSpc>
              <a:spcAft>
                <a:spcPts val="0"/>
              </a:spcAft>
              <a:buNone/>
              <a:defRPr sz="2249">
                <a:solidFill>
                  <a:schemeClr val="bg1"/>
                </a:solidFill>
                <a:latin typeface="Gill Sans MT" panose="020B0502020104020203" pitchFamily="34" charset="0"/>
              </a:defRPr>
            </a:lvl1pPr>
            <a:lvl2pPr marL="439549" indent="0" algn="ctr">
              <a:buNone/>
              <a:defRPr>
                <a:solidFill>
                  <a:schemeClr val="tx1">
                    <a:tint val="75000"/>
                  </a:schemeClr>
                </a:solidFill>
              </a:defRPr>
            </a:lvl2pPr>
            <a:lvl3pPr marL="879099" indent="0" algn="ctr">
              <a:buNone/>
              <a:defRPr>
                <a:solidFill>
                  <a:schemeClr val="tx1">
                    <a:tint val="75000"/>
                  </a:schemeClr>
                </a:solidFill>
              </a:defRPr>
            </a:lvl3pPr>
            <a:lvl4pPr marL="1318648" indent="0" algn="ctr">
              <a:buNone/>
              <a:defRPr>
                <a:solidFill>
                  <a:schemeClr val="tx1">
                    <a:tint val="75000"/>
                  </a:schemeClr>
                </a:solidFill>
              </a:defRPr>
            </a:lvl4pPr>
            <a:lvl5pPr marL="1758196" indent="0" algn="ctr">
              <a:buNone/>
              <a:defRPr>
                <a:solidFill>
                  <a:schemeClr val="tx1">
                    <a:tint val="75000"/>
                  </a:schemeClr>
                </a:solidFill>
              </a:defRPr>
            </a:lvl5pPr>
            <a:lvl6pPr marL="2197746" indent="0" algn="ctr">
              <a:buNone/>
              <a:defRPr>
                <a:solidFill>
                  <a:schemeClr val="tx1">
                    <a:tint val="75000"/>
                  </a:schemeClr>
                </a:solidFill>
              </a:defRPr>
            </a:lvl6pPr>
            <a:lvl7pPr marL="2637295" indent="0" algn="ctr">
              <a:buNone/>
              <a:defRPr>
                <a:solidFill>
                  <a:schemeClr val="tx1">
                    <a:tint val="75000"/>
                  </a:schemeClr>
                </a:solidFill>
              </a:defRPr>
            </a:lvl7pPr>
            <a:lvl8pPr marL="3076844" indent="0" algn="ctr">
              <a:buNone/>
              <a:defRPr>
                <a:solidFill>
                  <a:schemeClr val="tx1">
                    <a:tint val="75000"/>
                  </a:schemeClr>
                </a:solidFill>
              </a:defRPr>
            </a:lvl8pPr>
            <a:lvl9pPr marL="3516393" indent="0" algn="ctr">
              <a:buNone/>
              <a:defRPr>
                <a:solidFill>
                  <a:schemeClr val="tx1">
                    <a:tint val="75000"/>
                  </a:schemeClr>
                </a:solidFill>
              </a:defRPr>
            </a:lvl9pPr>
          </a:lstStyle>
          <a:p>
            <a:r>
              <a:rPr lang="en-US" dirty="0"/>
              <a:t>Information, Some more</a:t>
            </a:r>
            <a:br>
              <a:rPr lang="en-US" dirty="0"/>
            </a:br>
            <a:r>
              <a:rPr lang="en-US" dirty="0"/>
              <a:t>longer information</a:t>
            </a:r>
          </a:p>
        </p:txBody>
      </p:sp>
      <p:pic>
        <p:nvPicPr>
          <p:cNvPr id="9" name="Picture 8" descr="Logo&#10;&#10;Description automatically generated">
            <a:extLst>
              <a:ext uri="{FF2B5EF4-FFF2-40B4-BE49-F238E27FC236}">
                <a16:creationId xmlns:a16="http://schemas.microsoft.com/office/drawing/2014/main" id="{75FC4FA4-7D2F-4DFA-BE5F-A7ED821297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818" y="5812971"/>
            <a:ext cx="916913" cy="834344"/>
          </a:xfrm>
          <a:prstGeom prst="rect">
            <a:avLst/>
          </a:prstGeom>
        </p:spPr>
      </p:pic>
    </p:spTree>
    <p:extLst>
      <p:ext uri="{BB962C8B-B14F-4D97-AF65-F5344CB8AC3E}">
        <p14:creationId xmlns:p14="http://schemas.microsoft.com/office/powerpoint/2010/main" val="3828078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er slid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FB653-91F7-45E2-8F67-8BD3A0F3F9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0E92E35-6880-4456-BC5F-B36A81C5D6E5}"/>
              </a:ext>
            </a:extLst>
          </p:cNvPr>
          <p:cNvSpPr>
            <a:spLocks noGrp="1"/>
          </p:cNvSpPr>
          <p:nvPr>
            <p:ph type="ctrTitle" hasCustomPrompt="1"/>
          </p:nvPr>
        </p:nvSpPr>
        <p:spPr>
          <a:xfrm>
            <a:off x="1102913" y="1616386"/>
            <a:ext cx="9670381" cy="1812614"/>
          </a:xfrm>
        </p:spPr>
        <p:txBody>
          <a:bodyPr anchor="b" anchorCtr="0"/>
          <a:lstStyle>
            <a:lvl1pPr algn="l">
              <a:defRPr baseline="0">
                <a:solidFill>
                  <a:schemeClr val="bg1"/>
                </a:solidFill>
                <a:latin typeface="Gill Sans MT" panose="020B0502020104020203" pitchFamily="34" charset="0"/>
              </a:defRPr>
            </a:lvl1pPr>
          </a:lstStyle>
          <a:p>
            <a:r>
              <a:rPr lang="en-US" dirty="0"/>
              <a:t>Breaker page</a:t>
            </a:r>
          </a:p>
        </p:txBody>
      </p:sp>
      <p:sp>
        <p:nvSpPr>
          <p:cNvPr id="8" name="Subtitle 2">
            <a:extLst>
              <a:ext uri="{FF2B5EF4-FFF2-40B4-BE49-F238E27FC236}">
                <a16:creationId xmlns:a16="http://schemas.microsoft.com/office/drawing/2014/main" id="{43D3A355-2A3C-41EF-80E0-6759A5393439}"/>
              </a:ext>
            </a:extLst>
          </p:cNvPr>
          <p:cNvSpPr>
            <a:spLocks noGrp="1"/>
          </p:cNvSpPr>
          <p:nvPr>
            <p:ph type="subTitle" idx="1" hasCustomPrompt="1"/>
          </p:nvPr>
        </p:nvSpPr>
        <p:spPr>
          <a:xfrm>
            <a:off x="1102913" y="3810513"/>
            <a:ext cx="9670381" cy="1886073"/>
          </a:xfrm>
        </p:spPr>
        <p:txBody>
          <a:bodyPr>
            <a:noAutofit/>
          </a:bodyPr>
          <a:lstStyle>
            <a:lvl1pPr marL="0" indent="0" algn="l">
              <a:lnSpc>
                <a:spcPts val="2624"/>
              </a:lnSpc>
              <a:spcAft>
                <a:spcPts val="0"/>
              </a:spcAft>
              <a:buNone/>
              <a:defRPr sz="2249">
                <a:solidFill>
                  <a:schemeClr val="bg1"/>
                </a:solidFill>
                <a:latin typeface="Gill Sans MT" panose="020B0502020104020203" pitchFamily="34" charset="0"/>
              </a:defRPr>
            </a:lvl1pPr>
            <a:lvl2pPr marL="439549" indent="0" algn="ctr">
              <a:buNone/>
              <a:defRPr>
                <a:solidFill>
                  <a:schemeClr val="tx1">
                    <a:tint val="75000"/>
                  </a:schemeClr>
                </a:solidFill>
              </a:defRPr>
            </a:lvl2pPr>
            <a:lvl3pPr marL="879099" indent="0" algn="ctr">
              <a:buNone/>
              <a:defRPr>
                <a:solidFill>
                  <a:schemeClr val="tx1">
                    <a:tint val="75000"/>
                  </a:schemeClr>
                </a:solidFill>
              </a:defRPr>
            </a:lvl3pPr>
            <a:lvl4pPr marL="1318648" indent="0" algn="ctr">
              <a:buNone/>
              <a:defRPr>
                <a:solidFill>
                  <a:schemeClr val="tx1">
                    <a:tint val="75000"/>
                  </a:schemeClr>
                </a:solidFill>
              </a:defRPr>
            </a:lvl4pPr>
            <a:lvl5pPr marL="1758196" indent="0" algn="ctr">
              <a:buNone/>
              <a:defRPr>
                <a:solidFill>
                  <a:schemeClr val="tx1">
                    <a:tint val="75000"/>
                  </a:schemeClr>
                </a:solidFill>
              </a:defRPr>
            </a:lvl5pPr>
            <a:lvl6pPr marL="2197746" indent="0" algn="ctr">
              <a:buNone/>
              <a:defRPr>
                <a:solidFill>
                  <a:schemeClr val="tx1">
                    <a:tint val="75000"/>
                  </a:schemeClr>
                </a:solidFill>
              </a:defRPr>
            </a:lvl6pPr>
            <a:lvl7pPr marL="2637295" indent="0" algn="ctr">
              <a:buNone/>
              <a:defRPr>
                <a:solidFill>
                  <a:schemeClr val="tx1">
                    <a:tint val="75000"/>
                  </a:schemeClr>
                </a:solidFill>
              </a:defRPr>
            </a:lvl7pPr>
            <a:lvl8pPr marL="3076844" indent="0" algn="ctr">
              <a:buNone/>
              <a:defRPr>
                <a:solidFill>
                  <a:schemeClr val="tx1">
                    <a:tint val="75000"/>
                  </a:schemeClr>
                </a:solidFill>
              </a:defRPr>
            </a:lvl8pPr>
            <a:lvl9pPr marL="3516393" indent="0" algn="ctr">
              <a:buNone/>
              <a:defRPr>
                <a:solidFill>
                  <a:schemeClr val="tx1">
                    <a:tint val="75000"/>
                  </a:schemeClr>
                </a:solidFill>
              </a:defRPr>
            </a:lvl9pPr>
          </a:lstStyle>
          <a:p>
            <a:r>
              <a:rPr lang="en-US" dirty="0"/>
              <a:t>Information, Some more</a:t>
            </a:r>
            <a:br>
              <a:rPr lang="en-US" dirty="0"/>
            </a:br>
            <a:r>
              <a:rPr lang="en-US" dirty="0"/>
              <a:t>longer information</a:t>
            </a:r>
          </a:p>
        </p:txBody>
      </p:sp>
      <p:pic>
        <p:nvPicPr>
          <p:cNvPr id="5" name="Picture 4" descr="Logo&#10;&#10;Description automatically generated">
            <a:extLst>
              <a:ext uri="{FF2B5EF4-FFF2-40B4-BE49-F238E27FC236}">
                <a16:creationId xmlns:a16="http://schemas.microsoft.com/office/drawing/2014/main" id="{AE976B83-3790-407C-BE32-7DFECA6979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818" y="5812971"/>
            <a:ext cx="916913" cy="834344"/>
          </a:xfrm>
          <a:prstGeom prst="rect">
            <a:avLst/>
          </a:prstGeom>
        </p:spPr>
      </p:pic>
    </p:spTree>
    <p:extLst>
      <p:ext uri="{BB962C8B-B14F-4D97-AF65-F5344CB8AC3E}">
        <p14:creationId xmlns:p14="http://schemas.microsoft.com/office/powerpoint/2010/main" val="1246819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er slide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FB653-91F7-45E2-8F67-8BD3A0F3F9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0E92E35-6880-4456-BC5F-B36A81C5D6E5}"/>
              </a:ext>
            </a:extLst>
          </p:cNvPr>
          <p:cNvSpPr>
            <a:spLocks noGrp="1"/>
          </p:cNvSpPr>
          <p:nvPr>
            <p:ph type="ctrTitle" hasCustomPrompt="1"/>
          </p:nvPr>
        </p:nvSpPr>
        <p:spPr>
          <a:xfrm>
            <a:off x="1102913" y="1616386"/>
            <a:ext cx="9670381" cy="1812614"/>
          </a:xfrm>
        </p:spPr>
        <p:txBody>
          <a:bodyPr anchor="b" anchorCtr="0"/>
          <a:lstStyle>
            <a:lvl1pPr algn="l">
              <a:defRPr baseline="0">
                <a:solidFill>
                  <a:schemeClr val="bg1"/>
                </a:solidFill>
                <a:latin typeface="Gill Sans MT" panose="020B0502020104020203" pitchFamily="34" charset="0"/>
              </a:defRPr>
            </a:lvl1pPr>
          </a:lstStyle>
          <a:p>
            <a:r>
              <a:rPr lang="en-US" dirty="0"/>
              <a:t>Breaker page</a:t>
            </a:r>
          </a:p>
        </p:txBody>
      </p:sp>
      <p:sp>
        <p:nvSpPr>
          <p:cNvPr id="8" name="Subtitle 2">
            <a:extLst>
              <a:ext uri="{FF2B5EF4-FFF2-40B4-BE49-F238E27FC236}">
                <a16:creationId xmlns:a16="http://schemas.microsoft.com/office/drawing/2014/main" id="{43D3A355-2A3C-41EF-80E0-6759A5393439}"/>
              </a:ext>
            </a:extLst>
          </p:cNvPr>
          <p:cNvSpPr>
            <a:spLocks noGrp="1"/>
          </p:cNvSpPr>
          <p:nvPr>
            <p:ph type="subTitle" idx="1" hasCustomPrompt="1"/>
          </p:nvPr>
        </p:nvSpPr>
        <p:spPr>
          <a:xfrm>
            <a:off x="1102913" y="3810513"/>
            <a:ext cx="9670381" cy="1886073"/>
          </a:xfrm>
        </p:spPr>
        <p:txBody>
          <a:bodyPr>
            <a:noAutofit/>
          </a:bodyPr>
          <a:lstStyle>
            <a:lvl1pPr marL="0" indent="0" algn="l">
              <a:lnSpc>
                <a:spcPts val="2624"/>
              </a:lnSpc>
              <a:spcAft>
                <a:spcPts val="0"/>
              </a:spcAft>
              <a:buNone/>
              <a:defRPr sz="2249">
                <a:solidFill>
                  <a:schemeClr val="bg1"/>
                </a:solidFill>
                <a:latin typeface="Gill Sans MT" panose="020B0502020104020203" pitchFamily="34" charset="0"/>
              </a:defRPr>
            </a:lvl1pPr>
            <a:lvl2pPr marL="439549" indent="0" algn="ctr">
              <a:buNone/>
              <a:defRPr>
                <a:solidFill>
                  <a:schemeClr val="tx1">
                    <a:tint val="75000"/>
                  </a:schemeClr>
                </a:solidFill>
              </a:defRPr>
            </a:lvl2pPr>
            <a:lvl3pPr marL="879099" indent="0" algn="ctr">
              <a:buNone/>
              <a:defRPr>
                <a:solidFill>
                  <a:schemeClr val="tx1">
                    <a:tint val="75000"/>
                  </a:schemeClr>
                </a:solidFill>
              </a:defRPr>
            </a:lvl3pPr>
            <a:lvl4pPr marL="1318648" indent="0" algn="ctr">
              <a:buNone/>
              <a:defRPr>
                <a:solidFill>
                  <a:schemeClr val="tx1">
                    <a:tint val="75000"/>
                  </a:schemeClr>
                </a:solidFill>
              </a:defRPr>
            </a:lvl4pPr>
            <a:lvl5pPr marL="1758196" indent="0" algn="ctr">
              <a:buNone/>
              <a:defRPr>
                <a:solidFill>
                  <a:schemeClr val="tx1">
                    <a:tint val="75000"/>
                  </a:schemeClr>
                </a:solidFill>
              </a:defRPr>
            </a:lvl5pPr>
            <a:lvl6pPr marL="2197746" indent="0" algn="ctr">
              <a:buNone/>
              <a:defRPr>
                <a:solidFill>
                  <a:schemeClr val="tx1">
                    <a:tint val="75000"/>
                  </a:schemeClr>
                </a:solidFill>
              </a:defRPr>
            </a:lvl6pPr>
            <a:lvl7pPr marL="2637295" indent="0" algn="ctr">
              <a:buNone/>
              <a:defRPr>
                <a:solidFill>
                  <a:schemeClr val="tx1">
                    <a:tint val="75000"/>
                  </a:schemeClr>
                </a:solidFill>
              </a:defRPr>
            </a:lvl7pPr>
            <a:lvl8pPr marL="3076844" indent="0" algn="ctr">
              <a:buNone/>
              <a:defRPr>
                <a:solidFill>
                  <a:schemeClr val="tx1">
                    <a:tint val="75000"/>
                  </a:schemeClr>
                </a:solidFill>
              </a:defRPr>
            </a:lvl8pPr>
            <a:lvl9pPr marL="3516393" indent="0" algn="ctr">
              <a:buNone/>
              <a:defRPr>
                <a:solidFill>
                  <a:schemeClr val="tx1">
                    <a:tint val="75000"/>
                  </a:schemeClr>
                </a:solidFill>
              </a:defRPr>
            </a:lvl9pPr>
          </a:lstStyle>
          <a:p>
            <a:r>
              <a:rPr lang="en-US" dirty="0"/>
              <a:t>Information, Some more</a:t>
            </a:r>
            <a:br>
              <a:rPr lang="en-US" dirty="0"/>
            </a:br>
            <a:r>
              <a:rPr lang="en-US" dirty="0"/>
              <a:t>longer information</a:t>
            </a:r>
          </a:p>
        </p:txBody>
      </p:sp>
      <p:pic>
        <p:nvPicPr>
          <p:cNvPr id="6" name="Picture 5" descr="Logo&#10;&#10;Description automatically generated">
            <a:extLst>
              <a:ext uri="{FF2B5EF4-FFF2-40B4-BE49-F238E27FC236}">
                <a16:creationId xmlns:a16="http://schemas.microsoft.com/office/drawing/2014/main" id="{CA5B0C67-1616-4FCE-B746-6D950C50EC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818" y="5812971"/>
            <a:ext cx="916913" cy="834344"/>
          </a:xfrm>
          <a:prstGeom prst="rect">
            <a:avLst/>
          </a:prstGeom>
        </p:spPr>
      </p:pic>
    </p:spTree>
    <p:extLst>
      <p:ext uri="{BB962C8B-B14F-4D97-AF65-F5344CB8AC3E}">
        <p14:creationId xmlns:p14="http://schemas.microsoft.com/office/powerpoint/2010/main" val="3274344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statem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4A7E3-0170-4A98-8466-CC916C0DA0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53B23E08-6EC6-4E7B-AFE0-12596BCE2624}"/>
              </a:ext>
            </a:extLst>
          </p:cNvPr>
          <p:cNvSpPr>
            <a:spLocks noGrp="1"/>
          </p:cNvSpPr>
          <p:nvPr>
            <p:ph type="body" sz="quarter" idx="10" hasCustomPrompt="1"/>
          </p:nvPr>
        </p:nvSpPr>
        <p:spPr>
          <a:xfrm>
            <a:off x="1972468" y="2248693"/>
            <a:ext cx="8247063" cy="2360613"/>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a:lstStyle>
            <a:lvl1pPr>
              <a:defRPr>
                <a:solidFill>
                  <a:srgbClr val="002060"/>
                </a:solidFill>
                <a:latin typeface="Gill Sans MT" panose="020B0502020104020203" pitchFamily="34" charset="0"/>
              </a:defRPr>
            </a:lvl1pPr>
            <a:lvl2pPr>
              <a:defRPr>
                <a:solidFill>
                  <a:srgbClr val="002060"/>
                </a:solidFill>
                <a:latin typeface="Gill Sans MT" panose="020B0502020104020203" pitchFamily="34" charset="0"/>
              </a:defRPr>
            </a:lvl2pPr>
            <a:lvl3pPr>
              <a:defRPr>
                <a:solidFill>
                  <a:srgbClr val="002060"/>
                </a:solidFill>
                <a:latin typeface="Gill Sans MT" panose="020B0502020104020203" pitchFamily="34" charset="0"/>
              </a:defRPr>
            </a:lvl3pPr>
          </a:lstStyle>
          <a:p>
            <a:pPr marL="0" marR="0" lvl="0" indent="0" algn="l" defTabSz="879099" rtl="0" eaLnBrk="1" fontAlgn="auto" latinLnBrk="0" hangingPunct="1">
              <a:lnSpc>
                <a:spcPts val="3224"/>
              </a:lnSpc>
              <a:spcBef>
                <a:spcPts val="0"/>
              </a:spcBef>
              <a:spcAft>
                <a:spcPts val="1062"/>
              </a:spcAft>
              <a:buClrTx/>
              <a:buSzTx/>
              <a:buFont typeface="Arial" pitchFamily="34" charset="0"/>
              <a:buNone/>
              <a:tabLst/>
              <a:defRPr/>
            </a:pPr>
            <a:r>
              <a:rPr kumimoji="0" lang="en-US" sz="2400" b="0" i="0" u="none" strike="noStrike" kern="1200" cap="none" spc="0" normalizeH="0" baseline="0" noProof="0" dirty="0">
                <a:ln>
                  <a:noFill/>
                </a:ln>
                <a:solidFill>
                  <a:srgbClr val="20154E"/>
                </a:solidFill>
                <a:effectLst/>
                <a:uLnTx/>
                <a:uFillTx/>
                <a:latin typeface="Lucida Sans"/>
                <a:ea typeface="+mn-ea"/>
                <a:cs typeface="+mn-cs"/>
              </a:rPr>
              <a:t>“Lorem ipsum dolor sit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amet</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consectetur</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adipiscing</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elit</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sed do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eiusmod</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tempor</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incididunt</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ut</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labore</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et dolore magna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aliqua</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Ut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enim</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ad minim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veniam</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quis</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nostrud</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exercitation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ullamco</a:t>
            </a:r>
            <a:r>
              <a:rPr kumimoji="0" lang="en-US" sz="2400" b="0" i="0" u="none" strike="noStrike" kern="1200" cap="none" spc="0" normalizeH="0" baseline="0" noProof="0" dirty="0">
                <a:ln>
                  <a:noFill/>
                </a:ln>
                <a:solidFill>
                  <a:srgbClr val="20154E"/>
                </a:solidFill>
                <a:effectLst/>
                <a:uLnTx/>
                <a:uFillTx/>
                <a:latin typeface="Lucida Sans"/>
                <a:ea typeface="+mn-ea"/>
                <a:cs typeface="+mn-cs"/>
              </a:rPr>
              <a:t>”.</a:t>
            </a:r>
          </a:p>
          <a:p>
            <a:pPr marL="0" marR="0" lvl="1" indent="-188950" algn="l" defTabSz="879099" rtl="0" eaLnBrk="1" fontAlgn="auto" latinLnBrk="0" hangingPunct="1">
              <a:lnSpc>
                <a:spcPts val="1800"/>
              </a:lnSpc>
              <a:spcBef>
                <a:spcPts val="0"/>
              </a:spcBef>
              <a:spcAft>
                <a:spcPts val="637"/>
              </a:spcAft>
              <a:buClrTx/>
              <a:buSzTx/>
              <a:buFont typeface="Arial" pitchFamily="34" charset="0"/>
              <a:buNone/>
              <a:tabLst/>
              <a:defRPr/>
            </a:pPr>
            <a:r>
              <a:rPr kumimoji="0" lang="en-US" sz="1500" b="1" i="0" u="none" strike="noStrike" kern="1200" cap="none" spc="0" normalizeH="0" baseline="0" noProof="0" dirty="0">
                <a:ln>
                  <a:noFill/>
                </a:ln>
                <a:solidFill>
                  <a:srgbClr val="20154E"/>
                </a:solidFill>
                <a:effectLst/>
                <a:uLnTx/>
                <a:uFillTx/>
                <a:latin typeface="Lucida Sans"/>
                <a:ea typeface="+mn-ea"/>
                <a:cs typeface="+mn-cs"/>
              </a:rPr>
              <a:t>Name Surname</a:t>
            </a:r>
          </a:p>
          <a:p>
            <a:pPr marL="0" marR="0" lvl="2" indent="0" algn="l" defTabSz="879099" rtl="0" eaLnBrk="1" fontAlgn="auto" latinLnBrk="0" hangingPunct="1">
              <a:lnSpc>
                <a:spcPts val="1800"/>
              </a:lnSpc>
              <a:spcBef>
                <a:spcPts val="0"/>
              </a:spcBef>
              <a:spcAft>
                <a:spcPts val="637"/>
              </a:spcAft>
              <a:buClrTx/>
              <a:buSzTx/>
              <a:buFontTx/>
              <a:buNone/>
              <a:tabLst/>
              <a:defRPr/>
            </a:pPr>
            <a:r>
              <a:rPr kumimoji="0" lang="en-US" sz="1500" b="0" i="0" u="none" strike="noStrike" kern="1200" cap="none" spc="0" normalizeH="0" baseline="0" noProof="0" dirty="0">
                <a:ln>
                  <a:noFill/>
                </a:ln>
                <a:solidFill>
                  <a:srgbClr val="20154E"/>
                </a:solidFill>
                <a:effectLst/>
                <a:uLnTx/>
                <a:uFillTx/>
                <a:latin typeface="Lucida Sans"/>
                <a:ea typeface="+mn-ea"/>
                <a:cs typeface="+mn-cs"/>
              </a:rPr>
              <a:t>Title</a:t>
            </a:r>
          </a:p>
          <a:p>
            <a:pPr marL="0" marR="0" lvl="0" indent="0" algn="l" defTabSz="879099" rtl="0" eaLnBrk="1" fontAlgn="auto" latinLnBrk="0" hangingPunct="1">
              <a:lnSpc>
                <a:spcPts val="3224"/>
              </a:lnSpc>
              <a:spcBef>
                <a:spcPts val="0"/>
              </a:spcBef>
              <a:spcAft>
                <a:spcPts val="1062"/>
              </a:spcAft>
              <a:buClrTx/>
              <a:buSzTx/>
              <a:buFont typeface="Arial" pitchFamily="34" charset="0"/>
              <a:buNone/>
              <a:tabLst/>
              <a:defRPr/>
            </a:pPr>
            <a:endParaRPr kumimoji="0" lang="en-US" sz="1500" b="0" i="0" u="none" strike="noStrike" kern="1200" cap="none" spc="0" normalizeH="0" baseline="0" noProof="0" dirty="0">
              <a:ln>
                <a:noFill/>
              </a:ln>
              <a:solidFill>
                <a:srgbClr val="20154E"/>
              </a:solidFill>
              <a:effectLst/>
              <a:uLnTx/>
              <a:uFillTx/>
              <a:latin typeface="Lucida Sans"/>
              <a:ea typeface="+mn-ea"/>
              <a:cs typeface="+mn-cs"/>
            </a:endParaRPr>
          </a:p>
        </p:txBody>
      </p:sp>
      <p:pic>
        <p:nvPicPr>
          <p:cNvPr id="5" name="Picture 4" descr="Logo&#10;&#10;Description automatically generated">
            <a:extLst>
              <a:ext uri="{FF2B5EF4-FFF2-40B4-BE49-F238E27FC236}">
                <a16:creationId xmlns:a16="http://schemas.microsoft.com/office/drawing/2014/main" id="{78D97F25-4A9D-433D-AC17-E6342D5433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818" y="5812971"/>
            <a:ext cx="916913" cy="834344"/>
          </a:xfrm>
          <a:prstGeom prst="rect">
            <a:avLst/>
          </a:prstGeom>
        </p:spPr>
      </p:pic>
    </p:spTree>
    <p:extLst>
      <p:ext uri="{BB962C8B-B14F-4D97-AF65-F5344CB8AC3E}">
        <p14:creationId xmlns:p14="http://schemas.microsoft.com/office/powerpoint/2010/main" val="1066734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WISE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596D43-216F-42BF-BF95-8E3E446876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0836FD28-9CAC-4793-855B-D43E7FDCF4D4}"/>
              </a:ext>
            </a:extLst>
          </p:cNvPr>
          <p:cNvSpPr>
            <a:spLocks noGrp="1"/>
          </p:cNvSpPr>
          <p:nvPr>
            <p:ph type="title" hasCustomPrompt="1"/>
          </p:nvPr>
        </p:nvSpPr>
        <p:spPr>
          <a:xfrm>
            <a:off x="340207" y="5653993"/>
            <a:ext cx="11597932" cy="872836"/>
          </a:xfrm>
          <a:noFill/>
        </p:spPr>
        <p:txBody>
          <a:bodyPr>
            <a:normAutofit/>
          </a:bodyPr>
          <a:lstStyle>
            <a:lvl1pPr>
              <a:defRPr/>
            </a:lvl1pPr>
          </a:lstStyle>
          <a:p>
            <a:r>
              <a:rPr lang="en-US" sz="3200" dirty="0">
                <a:solidFill>
                  <a:srgbClr val="1E154E"/>
                </a:solidFill>
                <a:latin typeface="Gill Sans MT" panose="020B0502020104020203" pitchFamily="34" charset="0"/>
              </a:rPr>
              <a:t>Title Here </a:t>
            </a:r>
            <a:br>
              <a:rPr lang="en-US" sz="3200" dirty="0">
                <a:solidFill>
                  <a:srgbClr val="1E154E"/>
                </a:solidFill>
                <a:latin typeface="Gill Sans MT" panose="020B0502020104020203" pitchFamily="34" charset="0"/>
              </a:rPr>
            </a:br>
            <a:r>
              <a:rPr lang="en-US" sz="3200" dirty="0">
                <a:solidFill>
                  <a:srgbClr val="1E154E"/>
                </a:solidFill>
                <a:latin typeface="Gill Sans MT" panose="020B0502020104020203" pitchFamily="34" charset="0"/>
              </a:rPr>
              <a:t>SUBHEADING HERE</a:t>
            </a:r>
            <a:endParaRPr lang="en-GB" sz="3200" dirty="0">
              <a:solidFill>
                <a:srgbClr val="1E154E"/>
              </a:solidFill>
              <a:latin typeface="Gill Sans MT" panose="020B0502020104020203" pitchFamily="34" charset="0"/>
            </a:endParaRPr>
          </a:p>
        </p:txBody>
      </p:sp>
      <p:pic>
        <p:nvPicPr>
          <p:cNvPr id="6" name="Picture 5" descr="Logo&#10;&#10;Description automatically generated">
            <a:extLst>
              <a:ext uri="{FF2B5EF4-FFF2-40B4-BE49-F238E27FC236}">
                <a16:creationId xmlns:a16="http://schemas.microsoft.com/office/drawing/2014/main" id="{E623C399-6771-4909-B22C-F39C874816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8784" y="5496084"/>
            <a:ext cx="1306285" cy="1188653"/>
          </a:xfrm>
          <a:prstGeom prst="rect">
            <a:avLst/>
          </a:prstGeom>
        </p:spPr>
      </p:pic>
    </p:spTree>
    <p:extLst>
      <p:ext uri="{BB962C8B-B14F-4D97-AF65-F5344CB8AC3E}">
        <p14:creationId xmlns:p14="http://schemas.microsoft.com/office/powerpoint/2010/main" val="1046528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statement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4A7E3-0170-4A98-8466-CC916C0DA0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53B23E08-6EC6-4E7B-AFE0-12596BCE2624}"/>
              </a:ext>
            </a:extLst>
          </p:cNvPr>
          <p:cNvSpPr>
            <a:spLocks noGrp="1"/>
          </p:cNvSpPr>
          <p:nvPr>
            <p:ph type="body" sz="quarter" idx="10" hasCustomPrompt="1"/>
          </p:nvPr>
        </p:nvSpPr>
        <p:spPr>
          <a:xfrm>
            <a:off x="1972468" y="2248693"/>
            <a:ext cx="8247063" cy="2360613"/>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a:lstStyle>
            <a:lvl1pPr>
              <a:defRPr>
                <a:solidFill>
                  <a:srgbClr val="002060"/>
                </a:solidFill>
              </a:defRPr>
            </a:lvl1pPr>
            <a:lvl2pPr>
              <a:defRPr>
                <a:solidFill>
                  <a:srgbClr val="002060"/>
                </a:solidFill>
              </a:defRPr>
            </a:lvl2pPr>
            <a:lvl3pPr>
              <a:defRPr>
                <a:solidFill>
                  <a:srgbClr val="002060"/>
                </a:solidFill>
              </a:defRPr>
            </a:lvl3pPr>
          </a:lstStyle>
          <a:p>
            <a:pPr marL="0" marR="0" lvl="0" indent="0" algn="l" defTabSz="879099" rtl="0" eaLnBrk="1" fontAlgn="auto" latinLnBrk="0" hangingPunct="1">
              <a:lnSpc>
                <a:spcPts val="3224"/>
              </a:lnSpc>
              <a:spcBef>
                <a:spcPts val="0"/>
              </a:spcBef>
              <a:spcAft>
                <a:spcPts val="1062"/>
              </a:spcAft>
              <a:buClrTx/>
              <a:buSzTx/>
              <a:buFont typeface="Arial" pitchFamily="34" charset="0"/>
              <a:buNone/>
              <a:tabLst/>
              <a:defRPr/>
            </a:pPr>
            <a:r>
              <a:rPr kumimoji="0" lang="en-US" sz="2400" b="0" i="0" u="none" strike="noStrike" kern="1200" cap="none" spc="0" normalizeH="0" baseline="0" noProof="0" dirty="0">
                <a:ln>
                  <a:noFill/>
                </a:ln>
                <a:solidFill>
                  <a:srgbClr val="20154E"/>
                </a:solidFill>
                <a:effectLst/>
                <a:uLnTx/>
                <a:uFillTx/>
                <a:latin typeface="Lucida Sans"/>
                <a:ea typeface="+mn-ea"/>
                <a:cs typeface="+mn-cs"/>
              </a:rPr>
              <a:t>“Lorem ipsum dolor sit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amet</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consectetur</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adipiscing</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elit</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sed do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eiusmod</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tempor</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incididunt</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ut</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labore</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et dolore magna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aliqua</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Ut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enim</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ad minim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veniam</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quis</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nostrud</a:t>
            </a:r>
            <a:r>
              <a:rPr kumimoji="0" lang="en-US" sz="2400" b="0" i="0" u="none" strike="noStrike" kern="1200" cap="none" spc="0" normalizeH="0" baseline="0" noProof="0" dirty="0">
                <a:ln>
                  <a:noFill/>
                </a:ln>
                <a:solidFill>
                  <a:srgbClr val="20154E"/>
                </a:solidFill>
                <a:effectLst/>
                <a:uLnTx/>
                <a:uFillTx/>
                <a:latin typeface="Lucida Sans"/>
                <a:ea typeface="+mn-ea"/>
                <a:cs typeface="+mn-cs"/>
              </a:rPr>
              <a:t> exercitation </a:t>
            </a:r>
            <a:r>
              <a:rPr kumimoji="0" lang="en-US" sz="2400" b="0" i="0" u="none" strike="noStrike" kern="1200" cap="none" spc="0" normalizeH="0" baseline="0" noProof="0" dirty="0" err="1">
                <a:ln>
                  <a:noFill/>
                </a:ln>
                <a:solidFill>
                  <a:srgbClr val="20154E"/>
                </a:solidFill>
                <a:effectLst/>
                <a:uLnTx/>
                <a:uFillTx/>
                <a:latin typeface="Lucida Sans"/>
                <a:ea typeface="+mn-ea"/>
                <a:cs typeface="+mn-cs"/>
              </a:rPr>
              <a:t>ullamco</a:t>
            </a:r>
            <a:r>
              <a:rPr kumimoji="0" lang="en-US" sz="2400" b="0" i="0" u="none" strike="noStrike" kern="1200" cap="none" spc="0" normalizeH="0" baseline="0" noProof="0" dirty="0">
                <a:ln>
                  <a:noFill/>
                </a:ln>
                <a:solidFill>
                  <a:srgbClr val="20154E"/>
                </a:solidFill>
                <a:effectLst/>
                <a:uLnTx/>
                <a:uFillTx/>
                <a:latin typeface="Lucida Sans"/>
                <a:ea typeface="+mn-ea"/>
                <a:cs typeface="+mn-cs"/>
              </a:rPr>
              <a:t>”.</a:t>
            </a:r>
          </a:p>
          <a:p>
            <a:pPr marL="0" marR="0" lvl="1" indent="-188950" algn="l" defTabSz="879099" rtl="0" eaLnBrk="1" fontAlgn="auto" latinLnBrk="0" hangingPunct="1">
              <a:lnSpc>
                <a:spcPts val="1800"/>
              </a:lnSpc>
              <a:spcBef>
                <a:spcPts val="0"/>
              </a:spcBef>
              <a:spcAft>
                <a:spcPts val="637"/>
              </a:spcAft>
              <a:buClrTx/>
              <a:buSzTx/>
              <a:buFont typeface="Arial" pitchFamily="34" charset="0"/>
              <a:buNone/>
              <a:tabLst/>
              <a:defRPr/>
            </a:pPr>
            <a:r>
              <a:rPr kumimoji="0" lang="en-US" sz="1500" b="1" i="0" u="none" strike="noStrike" kern="1200" cap="none" spc="0" normalizeH="0" baseline="0" noProof="0" dirty="0">
                <a:ln>
                  <a:noFill/>
                </a:ln>
                <a:solidFill>
                  <a:srgbClr val="20154E"/>
                </a:solidFill>
                <a:effectLst/>
                <a:uLnTx/>
                <a:uFillTx/>
                <a:latin typeface="Lucida Sans"/>
                <a:ea typeface="+mn-ea"/>
                <a:cs typeface="+mn-cs"/>
              </a:rPr>
              <a:t>Name Surname</a:t>
            </a:r>
          </a:p>
          <a:p>
            <a:pPr marL="0" marR="0" lvl="2" indent="0" algn="l" defTabSz="879099" rtl="0" eaLnBrk="1" fontAlgn="auto" latinLnBrk="0" hangingPunct="1">
              <a:lnSpc>
                <a:spcPts val="1800"/>
              </a:lnSpc>
              <a:spcBef>
                <a:spcPts val="0"/>
              </a:spcBef>
              <a:spcAft>
                <a:spcPts val="637"/>
              </a:spcAft>
              <a:buClrTx/>
              <a:buSzTx/>
              <a:buFontTx/>
              <a:buNone/>
              <a:tabLst/>
              <a:defRPr/>
            </a:pPr>
            <a:r>
              <a:rPr kumimoji="0" lang="en-US" sz="1500" b="0" i="0" u="none" strike="noStrike" kern="1200" cap="none" spc="0" normalizeH="0" baseline="0" noProof="0" dirty="0">
                <a:ln>
                  <a:noFill/>
                </a:ln>
                <a:solidFill>
                  <a:srgbClr val="20154E"/>
                </a:solidFill>
                <a:effectLst/>
                <a:uLnTx/>
                <a:uFillTx/>
                <a:latin typeface="Lucida Sans"/>
                <a:ea typeface="+mn-ea"/>
                <a:cs typeface="+mn-cs"/>
              </a:rPr>
              <a:t>Title</a:t>
            </a:r>
          </a:p>
        </p:txBody>
      </p:sp>
      <p:pic>
        <p:nvPicPr>
          <p:cNvPr id="5" name="Picture 4" descr="Logo&#10;&#10;Description automatically generated">
            <a:extLst>
              <a:ext uri="{FF2B5EF4-FFF2-40B4-BE49-F238E27FC236}">
                <a16:creationId xmlns:a16="http://schemas.microsoft.com/office/drawing/2014/main" id="{E61D4A76-603F-4520-B0FF-824F753D99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818" y="5812971"/>
            <a:ext cx="916913" cy="834344"/>
          </a:xfrm>
          <a:prstGeom prst="rect">
            <a:avLst/>
          </a:prstGeom>
        </p:spPr>
      </p:pic>
    </p:spTree>
    <p:extLst>
      <p:ext uri="{BB962C8B-B14F-4D97-AF65-F5344CB8AC3E}">
        <p14:creationId xmlns:p14="http://schemas.microsoft.com/office/powerpoint/2010/main" val="2692832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statement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FB653-91F7-45E2-8F67-8BD3A0F3F9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6C5D362C-ADD7-4DDC-8CC4-55D8BD82072A}"/>
              </a:ext>
            </a:extLst>
          </p:cNvPr>
          <p:cNvSpPr>
            <a:spLocks noGrp="1"/>
          </p:cNvSpPr>
          <p:nvPr>
            <p:ph type="body" sz="quarter" idx="11" hasCustomPrompt="1"/>
          </p:nvPr>
        </p:nvSpPr>
        <p:spPr>
          <a:xfrm>
            <a:off x="1985168" y="2248693"/>
            <a:ext cx="8221663" cy="2360613"/>
          </a:xfrm>
        </p:spPr>
        <p:txBody>
          <a:bodyPr/>
          <a:lstStyle>
            <a:lvl1pPr>
              <a:defRPr>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stStyle>
          <a:p>
            <a:pPr marL="0" marR="0" lvl="0" indent="0" algn="l" defTabSz="879099" rtl="0" eaLnBrk="1" fontAlgn="auto" latinLnBrk="0" hangingPunct="1">
              <a:lnSpc>
                <a:spcPts val="3224"/>
              </a:lnSpc>
              <a:spcBef>
                <a:spcPts val="0"/>
              </a:spcBef>
              <a:spcAft>
                <a:spcPts val="1062"/>
              </a:spcAft>
              <a:buClrTx/>
              <a:buSzTx/>
              <a:buFont typeface="Arial" pitchFamily="34" charset="0"/>
              <a:buNone/>
              <a:tabLst/>
              <a:defRPr/>
            </a:pPr>
            <a:r>
              <a:rPr kumimoji="0" lang="en-US" sz="2400" b="0" i="0" u="none" strike="noStrike" kern="1200" cap="none" spc="0" normalizeH="0" baseline="0" noProof="0" dirty="0">
                <a:ln>
                  <a:noFill/>
                </a:ln>
                <a:solidFill>
                  <a:srgbClr val="FFFFFF"/>
                </a:solidFill>
                <a:effectLst/>
                <a:uLnTx/>
                <a:uFillTx/>
                <a:latin typeface="Lucida Sans"/>
                <a:ea typeface="+mn-ea"/>
                <a:cs typeface="+mn-cs"/>
              </a:rPr>
              <a:t>“Lorem ipsum dolor sit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amet</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consectetur</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adipiscing</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elit</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sed do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eiusmod</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tempor</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incididunt</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ut</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labore</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et dolore magna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aliqua</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Ut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enim</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ad minim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veniam</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quis</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dsfsdf</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exercitation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ullamco</a:t>
            </a:r>
            <a:r>
              <a:rPr kumimoji="0" lang="en-US" sz="2400" b="0" i="0" u="none" strike="noStrike" kern="1200" cap="none" spc="0" normalizeH="0" baseline="0" noProof="0" dirty="0">
                <a:ln>
                  <a:noFill/>
                </a:ln>
                <a:solidFill>
                  <a:srgbClr val="FFFFFF"/>
                </a:solidFill>
                <a:effectLst/>
                <a:uLnTx/>
                <a:uFillTx/>
                <a:latin typeface="Lucida Sans"/>
                <a:ea typeface="+mn-ea"/>
                <a:cs typeface="+mn-cs"/>
              </a:rPr>
              <a:t>”.</a:t>
            </a:r>
          </a:p>
          <a:p>
            <a:pPr marL="0" marR="0" lvl="1" indent="-188950" algn="l" defTabSz="879099" rtl="0" eaLnBrk="1" fontAlgn="auto" latinLnBrk="0" hangingPunct="1">
              <a:lnSpc>
                <a:spcPts val="1800"/>
              </a:lnSpc>
              <a:spcBef>
                <a:spcPts val="0"/>
              </a:spcBef>
              <a:spcAft>
                <a:spcPts val="637"/>
              </a:spcAft>
              <a:buClrTx/>
              <a:buSzTx/>
              <a:buFont typeface="Arial" pitchFamily="34" charset="0"/>
              <a:buNone/>
              <a:tabLst/>
              <a:defRPr/>
            </a:pPr>
            <a:r>
              <a:rPr kumimoji="0" lang="en-US" sz="1500" b="1" i="0" u="none" strike="noStrike" kern="1200" cap="none" spc="0" normalizeH="0" baseline="0" noProof="0" dirty="0">
                <a:ln>
                  <a:noFill/>
                </a:ln>
                <a:solidFill>
                  <a:srgbClr val="FFFFFF"/>
                </a:solidFill>
                <a:effectLst/>
                <a:uLnTx/>
                <a:uFillTx/>
                <a:latin typeface="Lucida Sans"/>
                <a:ea typeface="+mn-ea"/>
                <a:cs typeface="+mn-cs"/>
              </a:rPr>
              <a:t>Name Surname</a:t>
            </a:r>
          </a:p>
          <a:p>
            <a:pPr marL="0" marR="0" lvl="2" indent="0" algn="l" defTabSz="879099" rtl="0" eaLnBrk="1" fontAlgn="auto" latinLnBrk="0" hangingPunct="1">
              <a:lnSpc>
                <a:spcPts val="1800"/>
              </a:lnSpc>
              <a:spcBef>
                <a:spcPts val="0"/>
              </a:spcBef>
              <a:spcAft>
                <a:spcPts val="637"/>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Lucida Sans"/>
                <a:ea typeface="+mn-ea"/>
                <a:cs typeface="+mn-cs"/>
              </a:rPr>
              <a:t>Title</a:t>
            </a:r>
          </a:p>
        </p:txBody>
      </p:sp>
      <p:pic>
        <p:nvPicPr>
          <p:cNvPr id="5" name="Picture 4" descr="Logo&#10;&#10;Description automatically generated">
            <a:extLst>
              <a:ext uri="{FF2B5EF4-FFF2-40B4-BE49-F238E27FC236}">
                <a16:creationId xmlns:a16="http://schemas.microsoft.com/office/drawing/2014/main" id="{B6BFD8B7-690F-4B80-9657-D35144A86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818" y="5812971"/>
            <a:ext cx="916913" cy="834344"/>
          </a:xfrm>
          <a:prstGeom prst="rect">
            <a:avLst/>
          </a:prstGeom>
        </p:spPr>
      </p:pic>
    </p:spTree>
    <p:extLst>
      <p:ext uri="{BB962C8B-B14F-4D97-AF65-F5344CB8AC3E}">
        <p14:creationId xmlns:p14="http://schemas.microsoft.com/office/powerpoint/2010/main" val="2890024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statement slid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FB653-91F7-45E2-8F67-8BD3A0F3F9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6C5D362C-ADD7-4DDC-8CC4-55D8BD82072A}"/>
              </a:ext>
            </a:extLst>
          </p:cNvPr>
          <p:cNvSpPr>
            <a:spLocks noGrp="1"/>
          </p:cNvSpPr>
          <p:nvPr>
            <p:ph type="body" sz="quarter" idx="11" hasCustomPrompt="1"/>
          </p:nvPr>
        </p:nvSpPr>
        <p:spPr>
          <a:xfrm>
            <a:off x="1985168" y="2248693"/>
            <a:ext cx="8221663" cy="2360613"/>
          </a:xfrm>
        </p:spPr>
        <p:txBody>
          <a:bodyPr/>
          <a:lstStyle>
            <a:lvl1pPr>
              <a:defRPr>
                <a:solidFill>
                  <a:schemeClr val="bg1"/>
                </a:solidFill>
                <a:latin typeface="Gill Sans MT" panose="020B0502020104020203" pitchFamily="34" charset="0"/>
              </a:defRPr>
            </a:lvl1pPr>
            <a:lvl2pPr>
              <a:defRPr>
                <a:solidFill>
                  <a:schemeClr val="bg1"/>
                </a:solidFill>
                <a:latin typeface="Gill Sans MT" panose="020B0502020104020203" pitchFamily="34" charset="0"/>
              </a:defRPr>
            </a:lvl2pPr>
            <a:lvl3pPr>
              <a:defRPr>
                <a:solidFill>
                  <a:schemeClr val="bg1"/>
                </a:solidFill>
                <a:latin typeface="Gill Sans MT" panose="020B0502020104020203" pitchFamily="34" charset="0"/>
              </a:defRPr>
            </a:lvl3pPr>
          </a:lstStyle>
          <a:p>
            <a:pPr marL="0" marR="0" lvl="0" indent="0" algn="l" defTabSz="879099" rtl="0" eaLnBrk="1" fontAlgn="auto" latinLnBrk="0" hangingPunct="1">
              <a:lnSpc>
                <a:spcPts val="3224"/>
              </a:lnSpc>
              <a:spcBef>
                <a:spcPts val="0"/>
              </a:spcBef>
              <a:spcAft>
                <a:spcPts val="1062"/>
              </a:spcAft>
              <a:buClrTx/>
              <a:buSzTx/>
              <a:buFont typeface="Arial" pitchFamily="34" charset="0"/>
              <a:buNone/>
              <a:tabLst/>
              <a:defRPr/>
            </a:pPr>
            <a:r>
              <a:rPr kumimoji="0" lang="en-US" sz="2400" b="0" i="0" u="none" strike="noStrike" kern="1200" cap="none" spc="0" normalizeH="0" baseline="0" noProof="0" dirty="0">
                <a:ln>
                  <a:noFill/>
                </a:ln>
                <a:solidFill>
                  <a:srgbClr val="FFFFFF"/>
                </a:solidFill>
                <a:effectLst/>
                <a:uLnTx/>
                <a:uFillTx/>
                <a:latin typeface="Lucida Sans"/>
                <a:ea typeface="+mn-ea"/>
                <a:cs typeface="+mn-cs"/>
              </a:rPr>
              <a:t>“Lorem ipsum dolor sit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amet</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consectetur</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adipiscing</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elit</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sed do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eiusmod</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tempor</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incididunt</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ut</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labore</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et dolore magna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aliqua</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Ut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enim</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ad minim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veniam</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quis</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nostrud</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exercitation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ullamco</a:t>
            </a:r>
            <a:r>
              <a:rPr kumimoji="0" lang="en-US" sz="2400" b="0" i="0" u="none" strike="noStrike" kern="1200" cap="none" spc="0" normalizeH="0" baseline="0" noProof="0" dirty="0">
                <a:ln>
                  <a:noFill/>
                </a:ln>
                <a:solidFill>
                  <a:srgbClr val="FFFFFF"/>
                </a:solidFill>
                <a:effectLst/>
                <a:uLnTx/>
                <a:uFillTx/>
                <a:latin typeface="Lucida Sans"/>
                <a:ea typeface="+mn-ea"/>
                <a:cs typeface="+mn-cs"/>
              </a:rPr>
              <a:t>”.</a:t>
            </a:r>
          </a:p>
          <a:p>
            <a:pPr marL="0" marR="0" lvl="1" indent="-188950" algn="l" defTabSz="879099" rtl="0" eaLnBrk="1" fontAlgn="auto" latinLnBrk="0" hangingPunct="1">
              <a:lnSpc>
                <a:spcPts val="1800"/>
              </a:lnSpc>
              <a:spcBef>
                <a:spcPts val="0"/>
              </a:spcBef>
              <a:spcAft>
                <a:spcPts val="637"/>
              </a:spcAft>
              <a:buClrTx/>
              <a:buSzTx/>
              <a:buFont typeface="Arial" pitchFamily="34" charset="0"/>
              <a:buNone/>
              <a:tabLst/>
              <a:defRPr/>
            </a:pPr>
            <a:r>
              <a:rPr kumimoji="0" lang="en-US" sz="1500" b="1" i="0" u="none" strike="noStrike" kern="1200" cap="none" spc="0" normalizeH="0" baseline="0" noProof="0" dirty="0">
                <a:ln>
                  <a:noFill/>
                </a:ln>
                <a:solidFill>
                  <a:srgbClr val="FFFFFF"/>
                </a:solidFill>
                <a:effectLst/>
                <a:uLnTx/>
                <a:uFillTx/>
                <a:latin typeface="Lucida Sans"/>
                <a:ea typeface="+mn-ea"/>
                <a:cs typeface="+mn-cs"/>
              </a:rPr>
              <a:t>Name Surname</a:t>
            </a:r>
          </a:p>
          <a:p>
            <a:pPr marL="0" marR="0" lvl="2" indent="0" algn="l" defTabSz="879099" rtl="0" eaLnBrk="1" fontAlgn="auto" latinLnBrk="0" hangingPunct="1">
              <a:lnSpc>
                <a:spcPts val="1800"/>
              </a:lnSpc>
              <a:spcBef>
                <a:spcPts val="0"/>
              </a:spcBef>
              <a:spcAft>
                <a:spcPts val="637"/>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Lucida Sans"/>
                <a:ea typeface="+mn-ea"/>
                <a:cs typeface="+mn-cs"/>
              </a:rPr>
              <a:t>Title</a:t>
            </a:r>
          </a:p>
        </p:txBody>
      </p:sp>
      <p:pic>
        <p:nvPicPr>
          <p:cNvPr id="5" name="Picture 4" descr="Logo&#10;&#10;Description automatically generated">
            <a:extLst>
              <a:ext uri="{FF2B5EF4-FFF2-40B4-BE49-F238E27FC236}">
                <a16:creationId xmlns:a16="http://schemas.microsoft.com/office/drawing/2014/main" id="{2167BDB2-E9F0-4DF2-9B49-F8FC28A7AB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818" y="5812971"/>
            <a:ext cx="916913" cy="834344"/>
          </a:xfrm>
          <a:prstGeom prst="rect">
            <a:avLst/>
          </a:prstGeom>
        </p:spPr>
      </p:pic>
    </p:spTree>
    <p:extLst>
      <p:ext uri="{BB962C8B-B14F-4D97-AF65-F5344CB8AC3E}">
        <p14:creationId xmlns:p14="http://schemas.microsoft.com/office/powerpoint/2010/main" val="3494450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statement slid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FB653-91F7-45E2-8F67-8BD3A0F3F9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6C5D362C-ADD7-4DDC-8CC4-55D8BD82072A}"/>
              </a:ext>
            </a:extLst>
          </p:cNvPr>
          <p:cNvSpPr>
            <a:spLocks noGrp="1"/>
          </p:cNvSpPr>
          <p:nvPr>
            <p:ph type="body" sz="quarter" idx="11" hasCustomPrompt="1"/>
          </p:nvPr>
        </p:nvSpPr>
        <p:spPr>
          <a:xfrm>
            <a:off x="1985168" y="2248693"/>
            <a:ext cx="8221663" cy="2360613"/>
          </a:xfrm>
        </p:spPr>
        <p:txBody>
          <a:bodyPr/>
          <a:lstStyle>
            <a:lvl1pPr marL="0" indent="0" algn="ctr">
              <a:buFont typeface="Arial" panose="020B0604020202020204" pitchFamily="34" charset="0"/>
              <a:buNone/>
              <a:defRPr>
                <a:solidFill>
                  <a:schemeClr val="bg1"/>
                </a:solidFill>
                <a:latin typeface="Gill Sans MT" panose="020B0502020104020203" pitchFamily="34" charset="0"/>
              </a:defRPr>
            </a:lvl1pPr>
            <a:lvl2pPr marL="0" indent="0" algn="ctr">
              <a:buNone/>
              <a:defRPr>
                <a:solidFill>
                  <a:schemeClr val="bg1"/>
                </a:solidFill>
                <a:latin typeface="Gill Sans MT" panose="020B0502020104020203" pitchFamily="34" charset="0"/>
              </a:defRPr>
            </a:lvl2pPr>
            <a:lvl3pPr marL="0" indent="0" algn="ctr">
              <a:buNone/>
              <a:defRPr>
                <a:solidFill>
                  <a:schemeClr val="bg1"/>
                </a:solidFill>
                <a:latin typeface="Gill Sans MT" panose="020B0502020104020203" pitchFamily="34" charset="0"/>
              </a:defRPr>
            </a:lvl3pPr>
          </a:lstStyle>
          <a:p>
            <a:pPr marL="228600" marR="0" lvl="0" indent="-228600" algn="l" defTabSz="879099" rtl="0" eaLnBrk="1" fontAlgn="auto" latinLnBrk="0" hangingPunct="1">
              <a:lnSpc>
                <a:spcPts val="3224"/>
              </a:lnSpc>
              <a:spcBef>
                <a:spcPts val="0"/>
              </a:spcBef>
              <a:spcAft>
                <a:spcPts val="1062"/>
              </a:spcAft>
              <a:buClrTx/>
              <a:buSzTx/>
              <a:tabLst/>
              <a:defRPr/>
            </a:pPr>
            <a:r>
              <a:rPr kumimoji="0" lang="en-US" sz="2400" b="0" i="0" u="none" strike="noStrike" kern="1200" cap="none" spc="0" normalizeH="0" baseline="0" noProof="0" dirty="0">
                <a:ln>
                  <a:noFill/>
                </a:ln>
                <a:solidFill>
                  <a:srgbClr val="FFFFFF"/>
                </a:solidFill>
                <a:effectLst/>
                <a:uLnTx/>
                <a:uFillTx/>
                <a:latin typeface="Lucida Sans"/>
                <a:ea typeface="+mn-ea"/>
                <a:cs typeface="+mn-cs"/>
              </a:rPr>
              <a:t>“Lorem ipsum dolor sit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amet</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consectetur</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adipiscing</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elit</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sed do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eiusmod</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tempor</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incididunt</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ut</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labore</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et dolore magna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aliqua</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Ut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enim</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ad minim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veniam</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quis</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nostrud</a:t>
            </a:r>
            <a:r>
              <a:rPr kumimoji="0" lang="en-US" sz="2400" b="0" i="0" u="none" strike="noStrike" kern="1200" cap="none" spc="0" normalizeH="0" baseline="0" noProof="0" dirty="0">
                <a:ln>
                  <a:noFill/>
                </a:ln>
                <a:solidFill>
                  <a:srgbClr val="FFFFFF"/>
                </a:solidFill>
                <a:effectLst/>
                <a:uLnTx/>
                <a:uFillTx/>
                <a:latin typeface="Lucida Sans"/>
                <a:ea typeface="+mn-ea"/>
                <a:cs typeface="+mn-cs"/>
              </a:rPr>
              <a:t> exercitation </a:t>
            </a:r>
            <a:r>
              <a:rPr kumimoji="0" lang="en-US" sz="2400" b="0" i="0" u="none" strike="noStrike" kern="1200" cap="none" spc="0" normalizeH="0" baseline="0" noProof="0" dirty="0" err="1">
                <a:ln>
                  <a:noFill/>
                </a:ln>
                <a:solidFill>
                  <a:srgbClr val="FFFFFF"/>
                </a:solidFill>
                <a:effectLst/>
                <a:uLnTx/>
                <a:uFillTx/>
                <a:latin typeface="Lucida Sans"/>
                <a:ea typeface="+mn-ea"/>
                <a:cs typeface="+mn-cs"/>
              </a:rPr>
              <a:t>ullamco</a:t>
            </a:r>
            <a:r>
              <a:rPr kumimoji="0" lang="en-US" sz="2400" b="0" i="0" u="none" strike="noStrike" kern="1200" cap="none" spc="0" normalizeH="0" baseline="0" noProof="0" dirty="0">
                <a:ln>
                  <a:noFill/>
                </a:ln>
                <a:solidFill>
                  <a:srgbClr val="FFFFFF"/>
                </a:solidFill>
                <a:effectLst/>
                <a:uLnTx/>
                <a:uFillTx/>
                <a:latin typeface="Lucida Sans"/>
                <a:ea typeface="+mn-ea"/>
                <a:cs typeface="+mn-cs"/>
              </a:rPr>
              <a:t>”.</a:t>
            </a:r>
          </a:p>
          <a:p>
            <a:pPr marL="96800" marR="0" lvl="1" indent="-285750" algn="l" defTabSz="879099" rtl="0" eaLnBrk="1" fontAlgn="auto" latinLnBrk="0" hangingPunct="1">
              <a:lnSpc>
                <a:spcPts val="1800"/>
              </a:lnSpc>
              <a:spcBef>
                <a:spcPts val="0"/>
              </a:spcBef>
              <a:spcAft>
                <a:spcPts val="637"/>
              </a:spcAft>
              <a:buClrTx/>
              <a:buSzTx/>
              <a:tabLst/>
              <a:defRPr/>
            </a:pPr>
            <a:r>
              <a:rPr kumimoji="0" lang="en-US" sz="1500" b="1" i="0" u="none" strike="noStrike" kern="1200" cap="none" spc="0" normalizeH="0" baseline="0" noProof="0" dirty="0">
                <a:ln>
                  <a:noFill/>
                </a:ln>
                <a:solidFill>
                  <a:srgbClr val="FFFFFF"/>
                </a:solidFill>
                <a:effectLst/>
                <a:uLnTx/>
                <a:uFillTx/>
                <a:latin typeface="Lucida Sans"/>
                <a:ea typeface="+mn-ea"/>
                <a:cs typeface="+mn-cs"/>
              </a:rPr>
              <a:t>Name Surname</a:t>
            </a:r>
          </a:p>
          <a:p>
            <a:pPr marL="285750" marR="0" lvl="2" indent="-285750" algn="l" defTabSz="879099" rtl="0" eaLnBrk="1" fontAlgn="auto" latinLnBrk="0" hangingPunct="1">
              <a:lnSpc>
                <a:spcPts val="1800"/>
              </a:lnSpc>
              <a:spcBef>
                <a:spcPts val="0"/>
              </a:spcBef>
              <a:spcAft>
                <a:spcPts val="637"/>
              </a:spcAft>
              <a:buClrTx/>
              <a:buSzTx/>
              <a:tabLst/>
              <a:defRPr/>
            </a:pPr>
            <a:r>
              <a:rPr kumimoji="0" lang="en-US" sz="1500" b="0" i="0" u="none" strike="noStrike" kern="1200" cap="none" spc="0" normalizeH="0" baseline="0" noProof="0" dirty="0">
                <a:ln>
                  <a:noFill/>
                </a:ln>
                <a:solidFill>
                  <a:srgbClr val="FFFFFF"/>
                </a:solidFill>
                <a:effectLst/>
                <a:uLnTx/>
                <a:uFillTx/>
                <a:latin typeface="Lucida Sans"/>
                <a:ea typeface="+mn-ea"/>
                <a:cs typeface="+mn-cs"/>
              </a:rPr>
              <a:t>Title</a:t>
            </a:r>
          </a:p>
        </p:txBody>
      </p:sp>
      <p:pic>
        <p:nvPicPr>
          <p:cNvPr id="5" name="Picture 4" descr="Logo&#10;&#10;Description automatically generated">
            <a:extLst>
              <a:ext uri="{FF2B5EF4-FFF2-40B4-BE49-F238E27FC236}">
                <a16:creationId xmlns:a16="http://schemas.microsoft.com/office/drawing/2014/main" id="{4CAE6EF4-4038-4CF7-B723-2708DDB455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818" y="5812971"/>
            <a:ext cx="916913" cy="834344"/>
          </a:xfrm>
          <a:prstGeom prst="rect">
            <a:avLst/>
          </a:prstGeom>
        </p:spPr>
      </p:pic>
    </p:spTree>
    <p:extLst>
      <p:ext uri="{BB962C8B-B14F-4D97-AF65-F5344CB8AC3E}">
        <p14:creationId xmlns:p14="http://schemas.microsoft.com/office/powerpoint/2010/main" val="635289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3214-0CFA-4A04-BEDD-685E039ADE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9C065B-81D1-4502-AFEB-3081CA119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F6E35E1-563E-43A9-8D14-DC701D67CB94}"/>
              </a:ext>
            </a:extLst>
          </p:cNvPr>
          <p:cNvSpPr>
            <a:spLocks noGrp="1"/>
          </p:cNvSpPr>
          <p:nvPr>
            <p:ph type="dt" sz="half" idx="10"/>
          </p:nvPr>
        </p:nvSpPr>
        <p:spPr/>
        <p:txBody>
          <a:bodyPr/>
          <a:lstStyle/>
          <a:p>
            <a:fld id="{BB2E644F-D809-4A52-9B65-4A8101932091}" type="datetimeFigureOut">
              <a:rPr lang="en-GB" smtClean="0"/>
              <a:t>04/03/2022</a:t>
            </a:fld>
            <a:endParaRPr lang="en-GB"/>
          </a:p>
        </p:txBody>
      </p:sp>
      <p:sp>
        <p:nvSpPr>
          <p:cNvPr id="5" name="Footer Placeholder 4">
            <a:extLst>
              <a:ext uri="{FF2B5EF4-FFF2-40B4-BE49-F238E27FC236}">
                <a16:creationId xmlns:a16="http://schemas.microsoft.com/office/drawing/2014/main" id="{E079E922-A997-4558-B26B-F9AEBD4E69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5AAE57-4A68-47C4-9242-2D5AA8C8C971}"/>
              </a:ext>
            </a:extLst>
          </p:cNvPr>
          <p:cNvSpPr>
            <a:spLocks noGrp="1"/>
          </p:cNvSpPr>
          <p:nvPr>
            <p:ph type="sldNum" sz="quarter" idx="12"/>
          </p:nvPr>
        </p:nvSpPr>
        <p:spPr/>
        <p:txBody>
          <a:bodyPr/>
          <a:lstStyle/>
          <a:p>
            <a:fld id="{0866840E-421F-4462-8DF3-A8B4293F533C}" type="slidenum">
              <a:rPr lang="en-GB" smtClean="0"/>
              <a:t>‹#›</a:t>
            </a:fld>
            <a:endParaRPr lang="en-GB"/>
          </a:p>
        </p:txBody>
      </p:sp>
    </p:spTree>
    <p:extLst>
      <p:ext uri="{BB962C8B-B14F-4D97-AF65-F5344CB8AC3E}">
        <p14:creationId xmlns:p14="http://schemas.microsoft.com/office/powerpoint/2010/main" val="2626959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4D74BBE-DAAF-9041-AFC2-640A8FD27E83}"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F4F7E-DDE0-424C-99E1-51CF913FBAF2}" type="slidenum">
              <a:rPr lang="en-US" smtClean="0"/>
              <a:t>‹#›</a:t>
            </a:fld>
            <a:endParaRPr lang="en-US"/>
          </a:p>
        </p:txBody>
      </p:sp>
    </p:spTree>
    <p:extLst>
      <p:ext uri="{BB962C8B-B14F-4D97-AF65-F5344CB8AC3E}">
        <p14:creationId xmlns:p14="http://schemas.microsoft.com/office/powerpoint/2010/main" val="3863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2 (with WISE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596D43-216F-42BF-BF95-8E3E446876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1F688FF-ED27-4CF4-8FDC-01385B724C91}"/>
              </a:ext>
            </a:extLst>
          </p:cNvPr>
          <p:cNvSpPr>
            <a:spLocks noGrp="1"/>
          </p:cNvSpPr>
          <p:nvPr>
            <p:ph type="title" hasCustomPrompt="1"/>
          </p:nvPr>
        </p:nvSpPr>
        <p:spPr>
          <a:xfrm>
            <a:off x="340207" y="5653993"/>
            <a:ext cx="11597932" cy="872836"/>
          </a:xfrm>
          <a:noFill/>
        </p:spPr>
        <p:txBody>
          <a:bodyPr>
            <a:normAutofit/>
          </a:bodyPr>
          <a:lstStyle>
            <a:lvl1pPr>
              <a:defRPr/>
            </a:lvl1pPr>
          </a:lstStyle>
          <a:p>
            <a:r>
              <a:rPr lang="en-US" sz="3200" dirty="0">
                <a:solidFill>
                  <a:srgbClr val="1E154E"/>
                </a:solidFill>
                <a:latin typeface="Gill Sans MT" panose="020B0502020104020203" pitchFamily="34" charset="0"/>
              </a:rPr>
              <a:t>Title Here </a:t>
            </a:r>
            <a:br>
              <a:rPr lang="en-US" sz="3200" dirty="0">
                <a:solidFill>
                  <a:srgbClr val="1E154E"/>
                </a:solidFill>
                <a:latin typeface="Gill Sans MT" panose="020B0502020104020203" pitchFamily="34" charset="0"/>
              </a:rPr>
            </a:br>
            <a:r>
              <a:rPr lang="en-US" sz="3200" dirty="0">
                <a:solidFill>
                  <a:srgbClr val="1E154E"/>
                </a:solidFill>
                <a:latin typeface="Gill Sans MT" panose="020B0502020104020203" pitchFamily="34" charset="0"/>
              </a:rPr>
              <a:t>SUBHEADING HERE</a:t>
            </a:r>
            <a:endParaRPr lang="en-GB" sz="3200" dirty="0">
              <a:solidFill>
                <a:srgbClr val="1E154E"/>
              </a:solidFill>
              <a:latin typeface="Gill Sans MT" panose="020B0502020104020203" pitchFamily="34" charset="0"/>
            </a:endParaRPr>
          </a:p>
        </p:txBody>
      </p:sp>
      <p:pic>
        <p:nvPicPr>
          <p:cNvPr id="6" name="Picture 5" descr="Logo&#10;&#10;Description automatically generated">
            <a:extLst>
              <a:ext uri="{FF2B5EF4-FFF2-40B4-BE49-F238E27FC236}">
                <a16:creationId xmlns:a16="http://schemas.microsoft.com/office/drawing/2014/main" id="{939A57F0-20E4-4C3C-B872-2067936754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8784" y="5496084"/>
            <a:ext cx="1306285" cy="1188653"/>
          </a:xfrm>
          <a:prstGeom prst="rect">
            <a:avLst/>
          </a:prstGeom>
        </p:spPr>
      </p:pic>
    </p:spTree>
    <p:extLst>
      <p:ext uri="{BB962C8B-B14F-4D97-AF65-F5344CB8AC3E}">
        <p14:creationId xmlns:p14="http://schemas.microsoft.com/office/powerpoint/2010/main" val="2170160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 section slide 1 (with WISE log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752235-4870-4374-8FA1-095C11066B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9955" y="3371250"/>
            <a:ext cx="4152045" cy="3486750"/>
          </a:xfrm>
          <a:prstGeom prst="rect">
            <a:avLst/>
          </a:prstGeom>
        </p:spPr>
      </p:pic>
      <p:sp>
        <p:nvSpPr>
          <p:cNvPr id="23" name="Title 1">
            <a:extLst>
              <a:ext uri="{FF2B5EF4-FFF2-40B4-BE49-F238E27FC236}">
                <a16:creationId xmlns:a16="http://schemas.microsoft.com/office/drawing/2014/main" id="{F5E4CB62-B2AD-46E6-8A56-36BA8F0A3F1E}"/>
              </a:ext>
            </a:extLst>
          </p:cNvPr>
          <p:cNvSpPr>
            <a:spLocks noGrp="1"/>
          </p:cNvSpPr>
          <p:nvPr>
            <p:ph type="title" hasCustomPrompt="1"/>
          </p:nvPr>
        </p:nvSpPr>
        <p:spPr>
          <a:xfrm>
            <a:off x="629088" y="689210"/>
            <a:ext cx="9589771" cy="873493"/>
          </a:xfrm>
        </p:spPr>
        <p:txBody>
          <a:bodyPr/>
          <a:lstStyle>
            <a:lvl1pPr>
              <a:defRPr baseline="0">
                <a:solidFill>
                  <a:srgbClr val="20154E"/>
                </a:solidFill>
                <a:latin typeface="Gill Sans MT" panose="020B0502020104020203" pitchFamily="34" charset="0"/>
              </a:defRPr>
            </a:lvl1pPr>
          </a:lstStyle>
          <a:p>
            <a:r>
              <a:rPr lang="en-US" dirty="0"/>
              <a:t>Main Heading</a:t>
            </a:r>
          </a:p>
        </p:txBody>
      </p:sp>
      <p:sp>
        <p:nvSpPr>
          <p:cNvPr id="24" name="Text Placeholder 7">
            <a:extLst>
              <a:ext uri="{FF2B5EF4-FFF2-40B4-BE49-F238E27FC236}">
                <a16:creationId xmlns:a16="http://schemas.microsoft.com/office/drawing/2014/main" id="{06E12C32-468A-4587-87B0-A79107BA3381}"/>
              </a:ext>
            </a:extLst>
          </p:cNvPr>
          <p:cNvSpPr>
            <a:spLocks noGrp="1"/>
          </p:cNvSpPr>
          <p:nvPr>
            <p:ph type="body" sz="quarter" idx="10" hasCustomPrompt="1"/>
          </p:nvPr>
        </p:nvSpPr>
        <p:spPr>
          <a:xfrm>
            <a:off x="629089" y="1727485"/>
            <a:ext cx="5447574" cy="3486750"/>
          </a:xfrm>
        </p:spPr>
        <p:txBody>
          <a:bodyPr>
            <a:noAutofit/>
          </a:bodyPr>
          <a:lstStyle>
            <a:lvl1pPr>
              <a:lnSpc>
                <a:spcPts val="2624"/>
              </a:lnSpc>
              <a:spcAft>
                <a:spcPts val="0"/>
              </a:spcAft>
              <a:defRPr sz="2249" baseline="0">
                <a:latin typeface="Gill Sans MT" panose="020B0502020104020203" pitchFamily="34" charset="0"/>
              </a:defRPr>
            </a:lvl1pPr>
            <a:lvl2pPr>
              <a:defRPr sz="2000">
                <a:latin typeface="Gill Sans MT" panose="020B0502020104020203" pitchFamily="34" charset="0"/>
              </a:defRPr>
            </a:lvl2pPr>
          </a:lstStyle>
          <a:p>
            <a:pPr lvl="0"/>
            <a:r>
              <a:rPr lang="en-US" dirty="0"/>
              <a:t>Information, Some more </a:t>
            </a:r>
            <a:br>
              <a:rPr lang="en-US" dirty="0"/>
            </a:br>
            <a:r>
              <a:rPr lang="en-US" dirty="0"/>
              <a:t>longer information</a:t>
            </a:r>
          </a:p>
          <a:p>
            <a:pPr lvl="1"/>
            <a:endParaRPr lang="en-US" dirty="0"/>
          </a:p>
        </p:txBody>
      </p:sp>
      <p:pic>
        <p:nvPicPr>
          <p:cNvPr id="7" name="Picture 6" descr="Logo&#10;&#10;Description automatically generated">
            <a:extLst>
              <a:ext uri="{FF2B5EF4-FFF2-40B4-BE49-F238E27FC236}">
                <a16:creationId xmlns:a16="http://schemas.microsoft.com/office/drawing/2014/main" id="{F6B78AAA-AC11-4651-ABC4-EC465E9BFB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735" y="5696586"/>
            <a:ext cx="1034287" cy="941149"/>
          </a:xfrm>
          <a:prstGeom prst="rect">
            <a:avLst/>
          </a:prstGeom>
        </p:spPr>
      </p:pic>
    </p:spTree>
    <p:extLst>
      <p:ext uri="{BB962C8B-B14F-4D97-AF65-F5344CB8AC3E}">
        <p14:creationId xmlns:p14="http://schemas.microsoft.com/office/powerpoint/2010/main" val="956939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 section slide 1 (no WISE log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24D98E-68D3-4B24-B286-7F4C4CAC0E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9955" y="3371250"/>
            <a:ext cx="4152045" cy="3486750"/>
          </a:xfrm>
          <a:prstGeom prst="rect">
            <a:avLst/>
          </a:prstGeom>
        </p:spPr>
      </p:pic>
      <p:sp>
        <p:nvSpPr>
          <p:cNvPr id="29" name="Title 1">
            <a:extLst>
              <a:ext uri="{FF2B5EF4-FFF2-40B4-BE49-F238E27FC236}">
                <a16:creationId xmlns:a16="http://schemas.microsoft.com/office/drawing/2014/main" id="{6752177A-485E-4010-BAAE-FDA55173A0D2}"/>
              </a:ext>
            </a:extLst>
          </p:cNvPr>
          <p:cNvSpPr>
            <a:spLocks noGrp="1"/>
          </p:cNvSpPr>
          <p:nvPr>
            <p:ph type="title" hasCustomPrompt="1"/>
          </p:nvPr>
        </p:nvSpPr>
        <p:spPr>
          <a:xfrm>
            <a:off x="629088" y="689210"/>
            <a:ext cx="9589771" cy="873493"/>
          </a:xfrm>
        </p:spPr>
        <p:txBody>
          <a:bodyPr/>
          <a:lstStyle>
            <a:lvl1pPr>
              <a:defRPr baseline="0">
                <a:solidFill>
                  <a:srgbClr val="20154E"/>
                </a:solidFill>
                <a:latin typeface="Gill Sans MT" panose="020B0502020104020203" pitchFamily="34" charset="0"/>
              </a:defRPr>
            </a:lvl1pPr>
          </a:lstStyle>
          <a:p>
            <a:r>
              <a:rPr lang="en-US" dirty="0"/>
              <a:t>Main Heading</a:t>
            </a:r>
          </a:p>
        </p:txBody>
      </p:sp>
      <p:sp>
        <p:nvSpPr>
          <p:cNvPr id="30" name="Text Placeholder 7">
            <a:extLst>
              <a:ext uri="{FF2B5EF4-FFF2-40B4-BE49-F238E27FC236}">
                <a16:creationId xmlns:a16="http://schemas.microsoft.com/office/drawing/2014/main" id="{648D2C5C-FE1E-44E3-A586-2C0E3760063B}"/>
              </a:ext>
            </a:extLst>
          </p:cNvPr>
          <p:cNvSpPr>
            <a:spLocks noGrp="1"/>
          </p:cNvSpPr>
          <p:nvPr>
            <p:ph type="body" sz="quarter" idx="10" hasCustomPrompt="1"/>
          </p:nvPr>
        </p:nvSpPr>
        <p:spPr>
          <a:xfrm>
            <a:off x="629089" y="1727484"/>
            <a:ext cx="7410866" cy="4441305"/>
          </a:xfrm>
        </p:spPr>
        <p:txBody>
          <a:bodyPr>
            <a:noAutofit/>
          </a:bodyPr>
          <a:lstStyle>
            <a:lvl1pPr>
              <a:lnSpc>
                <a:spcPts val="2624"/>
              </a:lnSpc>
              <a:spcAft>
                <a:spcPts val="0"/>
              </a:spcAft>
              <a:defRPr sz="2249" baseline="0">
                <a:latin typeface="Gill Sans MT" panose="020B0502020104020203" pitchFamily="34" charset="0"/>
              </a:defRPr>
            </a:lvl1pPr>
            <a:lvl2pPr>
              <a:defRPr sz="2000">
                <a:latin typeface="Gill Sans MT" panose="020B0502020104020203" pitchFamily="34" charset="0"/>
              </a:defRPr>
            </a:lvl2pPr>
          </a:lstStyle>
          <a:p>
            <a:pPr lvl="0"/>
            <a:r>
              <a:rPr lang="en-US" dirty="0"/>
              <a:t>Information, Some more </a:t>
            </a:r>
            <a:br>
              <a:rPr lang="en-US" dirty="0"/>
            </a:br>
            <a:r>
              <a:rPr lang="en-US" dirty="0"/>
              <a:t>longer information</a:t>
            </a:r>
          </a:p>
          <a:p>
            <a:pPr lvl="1"/>
            <a:endParaRPr lang="en-US" dirty="0"/>
          </a:p>
        </p:txBody>
      </p:sp>
    </p:spTree>
    <p:extLst>
      <p:ext uri="{BB962C8B-B14F-4D97-AF65-F5344CB8AC3E}">
        <p14:creationId xmlns:p14="http://schemas.microsoft.com/office/powerpoint/2010/main" val="3290463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 section slide 3 (with WISE logo)">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20FBBB9-DEA3-4EAA-8D28-F26295E369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969" t="25855"/>
          <a:stretch/>
        </p:blipFill>
        <p:spPr>
          <a:xfrm>
            <a:off x="8287789" y="4272742"/>
            <a:ext cx="3904211" cy="2585258"/>
          </a:xfrm>
          <a:prstGeom prst="rect">
            <a:avLst/>
          </a:prstGeom>
        </p:spPr>
      </p:pic>
      <p:pic>
        <p:nvPicPr>
          <p:cNvPr id="3" name="Picture 2" descr="A group of people sitting at a table&#10;&#10;Description automatically generated">
            <a:extLst>
              <a:ext uri="{FF2B5EF4-FFF2-40B4-BE49-F238E27FC236}">
                <a16:creationId xmlns:a16="http://schemas.microsoft.com/office/drawing/2014/main" id="{62A6D418-6FC3-44AF-B5A7-22C2CE2092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755" b="15284"/>
          <a:stretch/>
        </p:blipFill>
        <p:spPr>
          <a:xfrm>
            <a:off x="1770691" y="0"/>
            <a:ext cx="4325309" cy="2701637"/>
          </a:xfrm>
          <a:prstGeom prst="rect">
            <a:avLst/>
          </a:prstGeom>
        </p:spPr>
      </p:pic>
      <p:pic>
        <p:nvPicPr>
          <p:cNvPr id="13" name="Picture 12">
            <a:extLst>
              <a:ext uri="{FF2B5EF4-FFF2-40B4-BE49-F238E27FC236}">
                <a16:creationId xmlns:a16="http://schemas.microsoft.com/office/drawing/2014/main" id="{3F7D88D6-D7A8-4077-94C1-60C7286D36B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305" b="3305"/>
          <a:stretch/>
        </p:blipFill>
        <p:spPr>
          <a:xfrm>
            <a:off x="1770691" y="4156362"/>
            <a:ext cx="4325309" cy="2701637"/>
          </a:xfrm>
          <a:prstGeom prst="rect">
            <a:avLst/>
          </a:prstGeom>
        </p:spPr>
      </p:pic>
      <p:sp>
        <p:nvSpPr>
          <p:cNvPr id="30" name="Title 1">
            <a:extLst>
              <a:ext uri="{FF2B5EF4-FFF2-40B4-BE49-F238E27FC236}">
                <a16:creationId xmlns:a16="http://schemas.microsoft.com/office/drawing/2014/main" id="{A00620CA-9022-46D2-BC01-C485C27C65D1}"/>
              </a:ext>
            </a:extLst>
          </p:cNvPr>
          <p:cNvSpPr>
            <a:spLocks noGrp="1"/>
          </p:cNvSpPr>
          <p:nvPr>
            <p:ph type="title" hasCustomPrompt="1"/>
          </p:nvPr>
        </p:nvSpPr>
        <p:spPr>
          <a:xfrm>
            <a:off x="1770691" y="2992253"/>
            <a:ext cx="4325309" cy="873493"/>
          </a:xfrm>
        </p:spPr>
        <p:txBody>
          <a:bodyPr/>
          <a:lstStyle>
            <a:lvl1pPr>
              <a:defRPr baseline="0">
                <a:solidFill>
                  <a:srgbClr val="20154E"/>
                </a:solidFill>
                <a:latin typeface="Gill Sans MT" panose="020B0502020104020203" pitchFamily="34" charset="0"/>
              </a:defRPr>
            </a:lvl1pPr>
          </a:lstStyle>
          <a:p>
            <a:r>
              <a:rPr lang="en-US" dirty="0"/>
              <a:t>Main Heading</a:t>
            </a:r>
          </a:p>
        </p:txBody>
      </p:sp>
      <p:sp>
        <p:nvSpPr>
          <p:cNvPr id="31" name="Text Placeholder 3">
            <a:extLst>
              <a:ext uri="{FF2B5EF4-FFF2-40B4-BE49-F238E27FC236}">
                <a16:creationId xmlns:a16="http://schemas.microsoft.com/office/drawing/2014/main" id="{E303DC93-8098-4DE2-8C30-552574960373}"/>
              </a:ext>
            </a:extLst>
          </p:cNvPr>
          <p:cNvSpPr>
            <a:spLocks noGrp="1"/>
          </p:cNvSpPr>
          <p:nvPr>
            <p:ph type="body" sz="quarter" idx="10"/>
          </p:nvPr>
        </p:nvSpPr>
        <p:spPr>
          <a:xfrm>
            <a:off x="6565480" y="2078180"/>
            <a:ext cx="5372660" cy="2701637"/>
          </a:xfrm>
        </p:spPr>
        <p:txBody>
          <a:bodyPr>
            <a:noAutofit/>
          </a:bodyPr>
          <a:lstStyle>
            <a:lvl1pPr>
              <a:defRPr spc="-52" baseline="0">
                <a:latin typeface="Gill Sans MT" panose="020B0502020104020203" pitchFamily="34" charset="0"/>
              </a:defRPr>
            </a:lvl1pPr>
            <a:lvl2pPr>
              <a:defRPr spc="-52" baseline="0">
                <a:latin typeface="Gill Sans MT" panose="020B0502020104020203" pitchFamily="34" charset="0"/>
              </a:defRPr>
            </a:lvl2pPr>
            <a:lvl3pPr>
              <a:defRPr spc="-52" baseline="0">
                <a:latin typeface="Gill Sans MT" panose="020B0502020104020203" pitchFamily="34" charset="0"/>
              </a:defRPr>
            </a:lvl3pPr>
            <a:lvl4pPr>
              <a:defRPr spc="-52" baseline="0">
                <a:latin typeface="Gill Sans MT" panose="020B0502020104020203" pitchFamily="34" charset="0"/>
              </a:defRPr>
            </a:lvl4pPr>
            <a:lvl5pPr>
              <a:defRPr spc="-52" baseline="0">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Logo&#10;&#10;Description automatically generated">
            <a:extLst>
              <a:ext uri="{FF2B5EF4-FFF2-40B4-BE49-F238E27FC236}">
                <a16:creationId xmlns:a16="http://schemas.microsoft.com/office/drawing/2014/main" id="{286D4C7C-391E-4125-9252-E47489B3BB4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7735" y="5696586"/>
            <a:ext cx="1034287" cy="941149"/>
          </a:xfrm>
          <a:prstGeom prst="rect">
            <a:avLst/>
          </a:prstGeom>
        </p:spPr>
      </p:pic>
    </p:spTree>
    <p:extLst>
      <p:ext uri="{BB962C8B-B14F-4D97-AF65-F5344CB8AC3E}">
        <p14:creationId xmlns:p14="http://schemas.microsoft.com/office/powerpoint/2010/main" val="402945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 section slide 3 (without WISE logo)">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62A6D418-6FC3-44AF-B5A7-22C2CE2092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755" b="15284"/>
          <a:stretch/>
        </p:blipFill>
        <p:spPr>
          <a:xfrm>
            <a:off x="1770691" y="0"/>
            <a:ext cx="4325309" cy="2701637"/>
          </a:xfrm>
          <a:prstGeom prst="rect">
            <a:avLst/>
          </a:prstGeom>
        </p:spPr>
      </p:pic>
      <p:pic>
        <p:nvPicPr>
          <p:cNvPr id="13" name="Picture 12">
            <a:extLst>
              <a:ext uri="{FF2B5EF4-FFF2-40B4-BE49-F238E27FC236}">
                <a16:creationId xmlns:a16="http://schemas.microsoft.com/office/drawing/2014/main" id="{3F7D88D6-D7A8-4077-94C1-60C7286D36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305" b="3305"/>
          <a:stretch/>
        </p:blipFill>
        <p:spPr>
          <a:xfrm>
            <a:off x="1770691" y="4156362"/>
            <a:ext cx="4325309" cy="2701637"/>
          </a:xfrm>
          <a:prstGeom prst="rect">
            <a:avLst/>
          </a:prstGeom>
        </p:spPr>
      </p:pic>
      <p:sp>
        <p:nvSpPr>
          <p:cNvPr id="14" name="Title 1">
            <a:extLst>
              <a:ext uri="{FF2B5EF4-FFF2-40B4-BE49-F238E27FC236}">
                <a16:creationId xmlns:a16="http://schemas.microsoft.com/office/drawing/2014/main" id="{21FBC0A8-20C9-4034-A6A5-91E5CBDE2F7F}"/>
              </a:ext>
            </a:extLst>
          </p:cNvPr>
          <p:cNvSpPr>
            <a:spLocks noGrp="1"/>
          </p:cNvSpPr>
          <p:nvPr>
            <p:ph type="title" hasCustomPrompt="1"/>
          </p:nvPr>
        </p:nvSpPr>
        <p:spPr>
          <a:xfrm>
            <a:off x="1770691" y="2992253"/>
            <a:ext cx="4325309" cy="873493"/>
          </a:xfrm>
        </p:spPr>
        <p:txBody>
          <a:bodyPr/>
          <a:lstStyle>
            <a:lvl1pPr>
              <a:defRPr baseline="0">
                <a:solidFill>
                  <a:srgbClr val="20154E"/>
                </a:solidFill>
                <a:latin typeface="Gill Sans MT" panose="020B0502020104020203" pitchFamily="34" charset="0"/>
              </a:defRPr>
            </a:lvl1pPr>
          </a:lstStyle>
          <a:p>
            <a:r>
              <a:rPr lang="en-US" dirty="0"/>
              <a:t>Main Heading</a:t>
            </a:r>
          </a:p>
        </p:txBody>
      </p:sp>
      <p:sp>
        <p:nvSpPr>
          <p:cNvPr id="17" name="Text Placeholder 3">
            <a:extLst>
              <a:ext uri="{FF2B5EF4-FFF2-40B4-BE49-F238E27FC236}">
                <a16:creationId xmlns:a16="http://schemas.microsoft.com/office/drawing/2014/main" id="{8808AA93-46A0-4550-BA5D-11B0F2B5B32B}"/>
              </a:ext>
            </a:extLst>
          </p:cNvPr>
          <p:cNvSpPr>
            <a:spLocks noGrp="1"/>
          </p:cNvSpPr>
          <p:nvPr>
            <p:ph type="body" sz="quarter" idx="10"/>
          </p:nvPr>
        </p:nvSpPr>
        <p:spPr>
          <a:xfrm>
            <a:off x="6565480" y="2078180"/>
            <a:ext cx="5372660" cy="2701637"/>
          </a:xfrm>
        </p:spPr>
        <p:txBody>
          <a:bodyPr>
            <a:noAutofit/>
          </a:bodyPr>
          <a:lstStyle>
            <a:lvl1pPr>
              <a:defRPr spc="-52" baseline="0">
                <a:latin typeface="Gill Sans MT" panose="020B0502020104020203" pitchFamily="34" charset="0"/>
              </a:defRPr>
            </a:lvl1pPr>
            <a:lvl2pPr>
              <a:defRPr spc="-52" baseline="0">
                <a:latin typeface="Gill Sans MT" panose="020B0502020104020203" pitchFamily="34" charset="0"/>
              </a:defRPr>
            </a:lvl2pPr>
            <a:lvl3pPr>
              <a:defRPr spc="-52" baseline="0">
                <a:latin typeface="Gill Sans MT" panose="020B0502020104020203" pitchFamily="34" charset="0"/>
              </a:defRPr>
            </a:lvl3pPr>
            <a:lvl4pPr>
              <a:defRPr spc="-52" baseline="0">
                <a:latin typeface="Gill Sans MT" panose="020B0502020104020203" pitchFamily="34" charset="0"/>
              </a:defRPr>
            </a:lvl4pPr>
            <a:lvl5pPr>
              <a:defRPr spc="-52" baseline="0">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77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Slide BLANK (without logo)">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0E92E35-6880-4456-BC5F-B36A81C5D6E5}"/>
              </a:ext>
            </a:extLst>
          </p:cNvPr>
          <p:cNvSpPr>
            <a:spLocks noGrp="1"/>
          </p:cNvSpPr>
          <p:nvPr>
            <p:ph type="ctrTitle" hasCustomPrompt="1"/>
          </p:nvPr>
        </p:nvSpPr>
        <p:spPr>
          <a:xfrm>
            <a:off x="1102913" y="1616386"/>
            <a:ext cx="9670381" cy="1812614"/>
          </a:xfrm>
        </p:spPr>
        <p:txBody>
          <a:bodyPr anchor="b" anchorCtr="0"/>
          <a:lstStyle>
            <a:lvl1pPr algn="l">
              <a:defRPr baseline="0">
                <a:solidFill>
                  <a:schemeClr val="tx2"/>
                </a:solidFill>
                <a:latin typeface="Gill Sans MT" panose="020B0502020104020203" pitchFamily="34" charset="0"/>
              </a:defRPr>
            </a:lvl1pPr>
          </a:lstStyle>
          <a:p>
            <a:r>
              <a:rPr lang="en-US" dirty="0"/>
              <a:t>Breaker page</a:t>
            </a:r>
          </a:p>
        </p:txBody>
      </p:sp>
      <p:sp>
        <p:nvSpPr>
          <p:cNvPr id="8" name="Subtitle 2">
            <a:extLst>
              <a:ext uri="{FF2B5EF4-FFF2-40B4-BE49-F238E27FC236}">
                <a16:creationId xmlns:a16="http://schemas.microsoft.com/office/drawing/2014/main" id="{43D3A355-2A3C-41EF-80E0-6759A5393439}"/>
              </a:ext>
            </a:extLst>
          </p:cNvPr>
          <p:cNvSpPr>
            <a:spLocks noGrp="1"/>
          </p:cNvSpPr>
          <p:nvPr>
            <p:ph type="subTitle" idx="1" hasCustomPrompt="1"/>
          </p:nvPr>
        </p:nvSpPr>
        <p:spPr>
          <a:xfrm>
            <a:off x="1102913" y="3810513"/>
            <a:ext cx="9670381" cy="1886073"/>
          </a:xfrm>
        </p:spPr>
        <p:txBody>
          <a:bodyPr>
            <a:noAutofit/>
          </a:bodyPr>
          <a:lstStyle>
            <a:lvl1pPr marL="0" indent="0" algn="l">
              <a:lnSpc>
                <a:spcPts val="2624"/>
              </a:lnSpc>
              <a:spcAft>
                <a:spcPts val="0"/>
              </a:spcAft>
              <a:buNone/>
              <a:defRPr sz="2249">
                <a:solidFill>
                  <a:schemeClr val="tx2"/>
                </a:solidFill>
                <a:latin typeface="Gill Sans MT" panose="020B0502020104020203" pitchFamily="34" charset="0"/>
              </a:defRPr>
            </a:lvl1pPr>
            <a:lvl2pPr marL="439549" indent="0" algn="ctr">
              <a:buNone/>
              <a:defRPr>
                <a:solidFill>
                  <a:schemeClr val="tx1">
                    <a:tint val="75000"/>
                  </a:schemeClr>
                </a:solidFill>
              </a:defRPr>
            </a:lvl2pPr>
            <a:lvl3pPr marL="879099" indent="0" algn="ctr">
              <a:buNone/>
              <a:defRPr>
                <a:solidFill>
                  <a:schemeClr val="tx1">
                    <a:tint val="75000"/>
                  </a:schemeClr>
                </a:solidFill>
              </a:defRPr>
            </a:lvl3pPr>
            <a:lvl4pPr marL="1318648" indent="0" algn="ctr">
              <a:buNone/>
              <a:defRPr>
                <a:solidFill>
                  <a:schemeClr val="tx1">
                    <a:tint val="75000"/>
                  </a:schemeClr>
                </a:solidFill>
              </a:defRPr>
            </a:lvl4pPr>
            <a:lvl5pPr marL="1758196" indent="0" algn="ctr">
              <a:buNone/>
              <a:defRPr>
                <a:solidFill>
                  <a:schemeClr val="tx1">
                    <a:tint val="75000"/>
                  </a:schemeClr>
                </a:solidFill>
              </a:defRPr>
            </a:lvl5pPr>
            <a:lvl6pPr marL="2197746" indent="0" algn="ctr">
              <a:buNone/>
              <a:defRPr>
                <a:solidFill>
                  <a:schemeClr val="tx1">
                    <a:tint val="75000"/>
                  </a:schemeClr>
                </a:solidFill>
              </a:defRPr>
            </a:lvl6pPr>
            <a:lvl7pPr marL="2637295" indent="0" algn="ctr">
              <a:buNone/>
              <a:defRPr>
                <a:solidFill>
                  <a:schemeClr val="tx1">
                    <a:tint val="75000"/>
                  </a:schemeClr>
                </a:solidFill>
              </a:defRPr>
            </a:lvl7pPr>
            <a:lvl8pPr marL="3076844" indent="0" algn="ctr">
              <a:buNone/>
              <a:defRPr>
                <a:solidFill>
                  <a:schemeClr val="tx1">
                    <a:tint val="75000"/>
                  </a:schemeClr>
                </a:solidFill>
              </a:defRPr>
            </a:lvl8pPr>
            <a:lvl9pPr marL="3516393" indent="0" algn="ctr">
              <a:buNone/>
              <a:defRPr>
                <a:solidFill>
                  <a:schemeClr val="tx1">
                    <a:tint val="75000"/>
                  </a:schemeClr>
                </a:solidFill>
              </a:defRPr>
            </a:lvl9pPr>
          </a:lstStyle>
          <a:p>
            <a:r>
              <a:rPr lang="en-US" dirty="0"/>
              <a:t>Information, Some more</a:t>
            </a:r>
            <a:br>
              <a:rPr lang="en-US" dirty="0"/>
            </a:br>
            <a:r>
              <a:rPr lang="en-US" dirty="0"/>
              <a:t>longer information</a:t>
            </a:r>
          </a:p>
        </p:txBody>
      </p:sp>
    </p:spTree>
    <p:extLst>
      <p:ext uri="{BB962C8B-B14F-4D97-AF65-F5344CB8AC3E}">
        <p14:creationId xmlns:p14="http://schemas.microsoft.com/office/powerpoint/2010/main" val="566329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reaker Slide BLANK (with logo)">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0E92E35-6880-4456-BC5F-B36A81C5D6E5}"/>
              </a:ext>
            </a:extLst>
          </p:cNvPr>
          <p:cNvSpPr>
            <a:spLocks noGrp="1"/>
          </p:cNvSpPr>
          <p:nvPr>
            <p:ph type="ctrTitle" hasCustomPrompt="1"/>
          </p:nvPr>
        </p:nvSpPr>
        <p:spPr>
          <a:xfrm>
            <a:off x="1301211" y="1616386"/>
            <a:ext cx="9472083" cy="1812614"/>
          </a:xfrm>
        </p:spPr>
        <p:txBody>
          <a:bodyPr anchor="b" anchorCtr="0"/>
          <a:lstStyle>
            <a:lvl1pPr algn="l">
              <a:defRPr baseline="0">
                <a:solidFill>
                  <a:schemeClr val="tx2"/>
                </a:solidFill>
                <a:latin typeface="Gill Sans MT" panose="020B0502020104020203" pitchFamily="34" charset="0"/>
              </a:defRPr>
            </a:lvl1pPr>
          </a:lstStyle>
          <a:p>
            <a:r>
              <a:rPr lang="en-US" dirty="0"/>
              <a:t>Breaker page</a:t>
            </a:r>
          </a:p>
        </p:txBody>
      </p:sp>
      <p:sp>
        <p:nvSpPr>
          <p:cNvPr id="8" name="Subtitle 2">
            <a:extLst>
              <a:ext uri="{FF2B5EF4-FFF2-40B4-BE49-F238E27FC236}">
                <a16:creationId xmlns:a16="http://schemas.microsoft.com/office/drawing/2014/main" id="{43D3A355-2A3C-41EF-80E0-6759A5393439}"/>
              </a:ext>
            </a:extLst>
          </p:cNvPr>
          <p:cNvSpPr>
            <a:spLocks noGrp="1"/>
          </p:cNvSpPr>
          <p:nvPr>
            <p:ph type="subTitle" idx="1" hasCustomPrompt="1"/>
          </p:nvPr>
        </p:nvSpPr>
        <p:spPr>
          <a:xfrm>
            <a:off x="1301211" y="3810513"/>
            <a:ext cx="9472083" cy="1886073"/>
          </a:xfrm>
        </p:spPr>
        <p:txBody>
          <a:bodyPr>
            <a:noAutofit/>
          </a:bodyPr>
          <a:lstStyle>
            <a:lvl1pPr marL="0" indent="0" algn="l">
              <a:lnSpc>
                <a:spcPts val="2624"/>
              </a:lnSpc>
              <a:spcAft>
                <a:spcPts val="0"/>
              </a:spcAft>
              <a:buNone/>
              <a:defRPr sz="2249">
                <a:solidFill>
                  <a:schemeClr val="tx2"/>
                </a:solidFill>
                <a:latin typeface="Gill Sans MT" panose="020B0502020104020203" pitchFamily="34" charset="0"/>
              </a:defRPr>
            </a:lvl1pPr>
            <a:lvl2pPr marL="439549" indent="0" algn="ctr">
              <a:buNone/>
              <a:defRPr>
                <a:solidFill>
                  <a:schemeClr val="tx1">
                    <a:tint val="75000"/>
                  </a:schemeClr>
                </a:solidFill>
              </a:defRPr>
            </a:lvl2pPr>
            <a:lvl3pPr marL="879099" indent="0" algn="ctr">
              <a:buNone/>
              <a:defRPr>
                <a:solidFill>
                  <a:schemeClr val="tx1">
                    <a:tint val="75000"/>
                  </a:schemeClr>
                </a:solidFill>
              </a:defRPr>
            </a:lvl3pPr>
            <a:lvl4pPr marL="1318648" indent="0" algn="ctr">
              <a:buNone/>
              <a:defRPr>
                <a:solidFill>
                  <a:schemeClr val="tx1">
                    <a:tint val="75000"/>
                  </a:schemeClr>
                </a:solidFill>
              </a:defRPr>
            </a:lvl4pPr>
            <a:lvl5pPr marL="1758196" indent="0" algn="ctr">
              <a:buNone/>
              <a:defRPr>
                <a:solidFill>
                  <a:schemeClr val="tx1">
                    <a:tint val="75000"/>
                  </a:schemeClr>
                </a:solidFill>
              </a:defRPr>
            </a:lvl5pPr>
            <a:lvl6pPr marL="2197746" indent="0" algn="ctr">
              <a:buNone/>
              <a:defRPr>
                <a:solidFill>
                  <a:schemeClr val="tx1">
                    <a:tint val="75000"/>
                  </a:schemeClr>
                </a:solidFill>
              </a:defRPr>
            </a:lvl6pPr>
            <a:lvl7pPr marL="2637295" indent="0" algn="ctr">
              <a:buNone/>
              <a:defRPr>
                <a:solidFill>
                  <a:schemeClr val="tx1">
                    <a:tint val="75000"/>
                  </a:schemeClr>
                </a:solidFill>
              </a:defRPr>
            </a:lvl7pPr>
            <a:lvl8pPr marL="3076844" indent="0" algn="ctr">
              <a:buNone/>
              <a:defRPr>
                <a:solidFill>
                  <a:schemeClr val="tx1">
                    <a:tint val="75000"/>
                  </a:schemeClr>
                </a:solidFill>
              </a:defRPr>
            </a:lvl8pPr>
            <a:lvl9pPr marL="3516393" indent="0" algn="ctr">
              <a:buNone/>
              <a:defRPr>
                <a:solidFill>
                  <a:schemeClr val="tx1">
                    <a:tint val="75000"/>
                  </a:schemeClr>
                </a:solidFill>
              </a:defRPr>
            </a:lvl9pPr>
          </a:lstStyle>
          <a:p>
            <a:r>
              <a:rPr lang="en-US" dirty="0"/>
              <a:t>Information, Some more</a:t>
            </a:r>
            <a:br>
              <a:rPr lang="en-US" dirty="0"/>
            </a:br>
            <a:r>
              <a:rPr lang="en-US" dirty="0"/>
              <a:t>longer information</a:t>
            </a:r>
          </a:p>
        </p:txBody>
      </p:sp>
      <p:pic>
        <p:nvPicPr>
          <p:cNvPr id="6" name="Picture 5" descr="Logo&#10;&#10;Description automatically generated">
            <a:extLst>
              <a:ext uri="{FF2B5EF4-FFF2-40B4-BE49-F238E27FC236}">
                <a16:creationId xmlns:a16="http://schemas.microsoft.com/office/drawing/2014/main" id="{F8E3B304-32E3-4A7D-8F3C-6B2913C6A9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735" y="5696586"/>
            <a:ext cx="1034287" cy="941149"/>
          </a:xfrm>
          <a:prstGeom prst="rect">
            <a:avLst/>
          </a:prstGeom>
        </p:spPr>
      </p:pic>
    </p:spTree>
    <p:extLst>
      <p:ext uri="{BB962C8B-B14F-4D97-AF65-F5344CB8AC3E}">
        <p14:creationId xmlns:p14="http://schemas.microsoft.com/office/powerpoint/2010/main" val="405222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F4CA8E-EF33-4B84-A04B-6F9724FA2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AF49FB4-57B1-4CBD-A775-53B53D60E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187C8C-624E-4896-9A81-460CF5FE2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EE3F7-5B2C-4721-B9CE-922CE57B2633}" type="datetimeFigureOut">
              <a:rPr lang="en-GB" smtClean="0"/>
              <a:t>02/03/2022</a:t>
            </a:fld>
            <a:endParaRPr lang="en-GB"/>
          </a:p>
        </p:txBody>
      </p:sp>
      <p:sp>
        <p:nvSpPr>
          <p:cNvPr id="5" name="Footer Placeholder 4">
            <a:extLst>
              <a:ext uri="{FF2B5EF4-FFF2-40B4-BE49-F238E27FC236}">
                <a16:creationId xmlns:a16="http://schemas.microsoft.com/office/drawing/2014/main" id="{0C223AA1-EF53-4A01-960D-7FD64C3752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EF545FF-79BC-4328-8E63-CE741AB734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02610-2215-4F5A-9F27-8ABC1B006A86}" type="slidenum">
              <a:rPr lang="en-GB" smtClean="0"/>
              <a:t>‹#›</a:t>
            </a:fld>
            <a:endParaRPr lang="en-GB"/>
          </a:p>
        </p:txBody>
      </p:sp>
    </p:spTree>
    <p:extLst>
      <p:ext uri="{BB962C8B-B14F-4D97-AF65-F5344CB8AC3E}">
        <p14:creationId xmlns:p14="http://schemas.microsoft.com/office/powerpoint/2010/main" val="127223544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4D74BBE-DAAF-9041-AFC2-640A8FD27E83}" type="datetimeFigureOut">
              <a:rPr lang="en-US" smtClean="0"/>
              <a:t>3/2/2022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70F4F7E-DDE0-424C-99E1-51CF913FBAF2}" type="slidenum">
              <a:rPr lang="en-US" smtClean="0"/>
              <a:t>‹#›</a:t>
            </a:fld>
            <a:endParaRPr lang="en-US"/>
          </a:p>
        </p:txBody>
      </p:sp>
    </p:spTree>
    <p:extLst>
      <p:ext uri="{BB962C8B-B14F-4D97-AF65-F5344CB8AC3E}">
        <p14:creationId xmlns:p14="http://schemas.microsoft.com/office/powerpoint/2010/main" val="2404881083"/>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image" Target="../media/image26.emf"/><Relationship Id="rId1" Type="http://schemas.openxmlformats.org/officeDocument/2006/relationships/slideLayout" Target="../slideLayouts/slideLayout24.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26.emf"/><Relationship Id="rId1" Type="http://schemas.openxmlformats.org/officeDocument/2006/relationships/slideLayout" Target="../slideLayouts/slideLayout24.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27.png"/><Relationship Id="rId7" Type="http://schemas.openxmlformats.org/officeDocument/2006/relationships/image" Target="../media/image41.jpg"/><Relationship Id="rId2" Type="http://schemas.openxmlformats.org/officeDocument/2006/relationships/image" Target="../media/image26.emf"/><Relationship Id="rId1" Type="http://schemas.openxmlformats.org/officeDocument/2006/relationships/slideLayout" Target="../slideLayouts/slideLayout24.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4.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47.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48.png"/><Relationship Id="rId9" Type="http://schemas.openxmlformats.org/officeDocument/2006/relationships/image" Target="../media/image59.png"/><Relationship Id="rId1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7.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hyperlink" Target="https://en.wikipedia.org/wiki/File:Twitter_bird_logo_2012.svg" TargetMode="External"/><Relationship Id="rId4" Type="http://schemas.openxmlformats.org/officeDocument/2006/relationships/image" Target="../media/image74.svg"/><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6A5C0-9376-451D-B046-F7079B18E796}"/>
              </a:ext>
            </a:extLst>
          </p:cNvPr>
          <p:cNvSpPr>
            <a:spLocks noGrp="1"/>
          </p:cNvSpPr>
          <p:nvPr>
            <p:ph type="title"/>
          </p:nvPr>
        </p:nvSpPr>
        <p:spPr>
          <a:xfrm>
            <a:off x="597004" y="384410"/>
            <a:ext cx="9589771" cy="873493"/>
          </a:xfrm>
        </p:spPr>
        <p:txBody>
          <a:bodyPr/>
          <a:lstStyle/>
          <a:p>
            <a:r>
              <a:rPr lang="en-GB" dirty="0">
                <a:solidFill>
                  <a:srgbClr val="002060"/>
                </a:solidFill>
              </a:rPr>
              <a:t>Webinar Tech Run Through</a:t>
            </a:r>
          </a:p>
        </p:txBody>
      </p:sp>
      <p:sp>
        <p:nvSpPr>
          <p:cNvPr id="3" name="Text Placeholder 2">
            <a:extLst>
              <a:ext uri="{FF2B5EF4-FFF2-40B4-BE49-F238E27FC236}">
                <a16:creationId xmlns:a16="http://schemas.microsoft.com/office/drawing/2014/main" id="{5A2B53B6-5154-45C6-898D-0B1F1F57A198}"/>
              </a:ext>
            </a:extLst>
          </p:cNvPr>
          <p:cNvSpPr>
            <a:spLocks noGrp="1"/>
          </p:cNvSpPr>
          <p:nvPr>
            <p:ph type="body" sz="quarter" idx="10"/>
          </p:nvPr>
        </p:nvSpPr>
        <p:spPr>
          <a:xfrm>
            <a:off x="1062226" y="821156"/>
            <a:ext cx="7744890" cy="3493369"/>
          </a:xfrm>
        </p:spPr>
        <p:txBody>
          <a:bodyPr/>
          <a:lstStyle/>
          <a:p>
            <a:pPr marL="0" indent="0">
              <a:buNone/>
            </a:pPr>
            <a:endParaRPr lang="en-GB" dirty="0"/>
          </a:p>
          <a:p>
            <a:pPr>
              <a:lnSpc>
                <a:spcPct val="100000"/>
              </a:lnSpc>
            </a:pPr>
            <a:r>
              <a:rPr lang="en-GB" sz="3600" dirty="0">
                <a:solidFill>
                  <a:srgbClr val="002060"/>
                </a:solidFill>
                <a:latin typeface="+mn-lt"/>
              </a:rPr>
              <a:t>Introductions</a:t>
            </a:r>
          </a:p>
          <a:p>
            <a:pPr>
              <a:lnSpc>
                <a:spcPct val="100000"/>
              </a:lnSpc>
            </a:pPr>
            <a:r>
              <a:rPr lang="en-GB" sz="3600" dirty="0">
                <a:solidFill>
                  <a:srgbClr val="002060"/>
                </a:solidFill>
                <a:latin typeface="+mn-lt"/>
              </a:rPr>
              <a:t>Controls</a:t>
            </a:r>
          </a:p>
          <a:p>
            <a:pPr>
              <a:lnSpc>
                <a:spcPct val="100000"/>
              </a:lnSpc>
            </a:pPr>
            <a:r>
              <a:rPr lang="en-GB" sz="3600" dirty="0">
                <a:solidFill>
                  <a:srgbClr val="002060"/>
                </a:solidFill>
                <a:latin typeface="+mn-lt"/>
              </a:rPr>
              <a:t>Agenda</a:t>
            </a:r>
          </a:p>
          <a:p>
            <a:pPr>
              <a:lnSpc>
                <a:spcPct val="100000"/>
              </a:lnSpc>
            </a:pPr>
            <a:r>
              <a:rPr lang="en-GB" sz="3600" dirty="0">
                <a:solidFill>
                  <a:srgbClr val="002060"/>
                </a:solidFill>
                <a:latin typeface="+mn-lt"/>
              </a:rPr>
              <a:t>Biographies</a:t>
            </a:r>
          </a:p>
          <a:p>
            <a:pPr>
              <a:lnSpc>
                <a:spcPct val="100000"/>
              </a:lnSpc>
            </a:pPr>
            <a:r>
              <a:rPr lang="en-GB" sz="3600" dirty="0">
                <a:solidFill>
                  <a:srgbClr val="002060"/>
                </a:solidFill>
                <a:latin typeface="+mn-lt"/>
              </a:rPr>
              <a:t>Slides</a:t>
            </a:r>
          </a:p>
          <a:p>
            <a:pPr>
              <a:lnSpc>
                <a:spcPct val="100000"/>
              </a:lnSpc>
            </a:pPr>
            <a:r>
              <a:rPr lang="en-GB" sz="3600" dirty="0">
                <a:solidFill>
                  <a:srgbClr val="002060"/>
                </a:solidFill>
                <a:latin typeface="+mn-lt"/>
              </a:rPr>
              <a:t>Q&amp;A</a:t>
            </a:r>
          </a:p>
        </p:txBody>
      </p:sp>
    </p:spTree>
    <p:extLst>
      <p:ext uri="{BB962C8B-B14F-4D97-AF65-F5344CB8AC3E}">
        <p14:creationId xmlns:p14="http://schemas.microsoft.com/office/powerpoint/2010/main" val="1577216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B52732-DE22-44A3-A98E-071ECBDD1932}"/>
              </a:ext>
            </a:extLst>
          </p:cNvPr>
          <p:cNvSpPr txBox="1"/>
          <p:nvPr/>
        </p:nvSpPr>
        <p:spPr>
          <a:xfrm>
            <a:off x="2795137" y="4996643"/>
            <a:ext cx="5654168" cy="769441"/>
          </a:xfrm>
          <a:prstGeom prst="rect">
            <a:avLst/>
          </a:prstGeom>
          <a:noFill/>
        </p:spPr>
        <p:txBody>
          <a:bodyPr wrap="square" rtlCol="0">
            <a:spAutoFit/>
          </a:bodyPr>
          <a:lstStyle/>
          <a:p>
            <a:r>
              <a:rPr lang="en-GB" sz="4400" b="1" dirty="0">
                <a:solidFill>
                  <a:srgbClr val="002060"/>
                </a:solidFill>
                <a:effectLst/>
                <a:latin typeface="Calibri" panose="020F0502020204030204" pitchFamily="34" charset="0"/>
                <a:ea typeface="Times New Roman" panose="02020603050405020304" pitchFamily="18" charset="0"/>
              </a:rPr>
              <a:t>Corporal Katey Rowe</a:t>
            </a:r>
            <a:endParaRPr lang="en-GB" sz="4400" b="1" dirty="0">
              <a:solidFill>
                <a:srgbClr val="00206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F6CB56C9-C531-4460-915B-9F9E1B945B64}"/>
              </a:ext>
            </a:extLst>
          </p:cNvPr>
          <p:cNvSpPr>
            <a:spLocks noGrp="1"/>
          </p:cNvSpPr>
          <p:nvPr>
            <p:ph type="title"/>
          </p:nvPr>
        </p:nvSpPr>
        <p:spPr>
          <a:xfrm>
            <a:off x="514660" y="472227"/>
            <a:ext cx="9589771" cy="873493"/>
          </a:xfrm>
        </p:spPr>
        <p:txBody>
          <a:bodyPr/>
          <a:lstStyle/>
          <a:p>
            <a:pPr algn="ctr"/>
            <a:r>
              <a:rPr lang="en-GB" dirty="0">
                <a:latin typeface="+mn-lt"/>
              </a:rPr>
              <a:t>Welcome to the WISE webinar</a:t>
            </a:r>
          </a:p>
        </p:txBody>
      </p:sp>
      <p:pic>
        <p:nvPicPr>
          <p:cNvPr id="9" name="Picture 8">
            <a:extLst>
              <a:ext uri="{FF2B5EF4-FFF2-40B4-BE49-F238E27FC236}">
                <a16:creationId xmlns:a16="http://schemas.microsoft.com/office/drawing/2014/main" id="{BBE1374C-62F9-4945-92AE-473E612432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0459" y="1476636"/>
            <a:ext cx="3258175" cy="3258175"/>
          </a:xfrm>
          <a:prstGeom prst="rect">
            <a:avLst/>
          </a:prstGeom>
          <a:noFill/>
          <a:ln>
            <a:noFill/>
          </a:ln>
        </p:spPr>
      </p:pic>
    </p:spTree>
    <p:extLst>
      <p:ext uri="{BB962C8B-B14F-4D97-AF65-F5344CB8AC3E}">
        <p14:creationId xmlns:p14="http://schemas.microsoft.com/office/powerpoint/2010/main" val="472371903"/>
      </p:ext>
    </p:extLst>
  </p:cSld>
  <p:clrMapOvr>
    <a:masterClrMapping/>
  </p:clrMapOvr>
  <mc:AlternateContent xmlns:mc="http://schemas.openxmlformats.org/markup-compatibility/2006">
    <mc:Choice xmlns:p14="http://schemas.microsoft.com/office/powerpoint/2010/main" Requires="p14">
      <p:transition spd="slow" p14:dur="2000" advTm="21581"/>
    </mc:Choice>
    <mc:Fallback>
      <p:transition spd="slow" advTm="2158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AF219-0C85-4827-AC56-920DE3075EB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D679DD3C-EBAF-4531-8085-D5C4ECFB2A1F}"/>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814B5D8A-4895-4920-A0A6-C5BA8F03130B}"/>
              </a:ext>
            </a:extLst>
          </p:cNvPr>
          <p:cNvPicPr>
            <a:picLocks noChangeAspect="1"/>
          </p:cNvPicPr>
          <p:nvPr/>
        </p:nvPicPr>
        <p:blipFill>
          <a:blip r:embed="rId2"/>
          <a:stretch>
            <a:fillRect/>
          </a:stretch>
        </p:blipFill>
        <p:spPr>
          <a:xfrm>
            <a:off x="540152" y="323490"/>
            <a:ext cx="11111696" cy="6211019"/>
          </a:xfrm>
          <a:prstGeom prst="rect">
            <a:avLst/>
          </a:prstGeom>
        </p:spPr>
      </p:pic>
      <p:pic>
        <p:nvPicPr>
          <p:cNvPr id="12" name="Picture 11">
            <a:extLst>
              <a:ext uri="{FF2B5EF4-FFF2-40B4-BE49-F238E27FC236}">
                <a16:creationId xmlns:a16="http://schemas.microsoft.com/office/drawing/2014/main" id="{F36FA7F9-A9B5-49D3-BA2F-1BD6741BA603}"/>
              </a:ext>
            </a:extLst>
          </p:cNvPr>
          <p:cNvPicPr>
            <a:picLocks noChangeAspect="1"/>
          </p:cNvPicPr>
          <p:nvPr/>
        </p:nvPicPr>
        <p:blipFill>
          <a:blip r:embed="rId3"/>
          <a:stretch>
            <a:fillRect/>
          </a:stretch>
        </p:blipFill>
        <p:spPr>
          <a:xfrm>
            <a:off x="9972953" y="323490"/>
            <a:ext cx="1905000" cy="1905000"/>
          </a:xfrm>
          <a:prstGeom prst="rect">
            <a:avLst/>
          </a:prstGeom>
        </p:spPr>
      </p:pic>
      <p:sp>
        <p:nvSpPr>
          <p:cNvPr id="15" name="TextBox 14">
            <a:extLst>
              <a:ext uri="{FF2B5EF4-FFF2-40B4-BE49-F238E27FC236}">
                <a16:creationId xmlns:a16="http://schemas.microsoft.com/office/drawing/2014/main" id="{C82CD031-077C-4F98-8C19-763535BC715A}"/>
              </a:ext>
            </a:extLst>
          </p:cNvPr>
          <p:cNvSpPr txBox="1"/>
          <p:nvPr/>
        </p:nvSpPr>
        <p:spPr>
          <a:xfrm>
            <a:off x="1016374" y="1260244"/>
            <a:ext cx="6094520" cy="4431983"/>
          </a:xfrm>
          <a:prstGeom prst="rect">
            <a:avLst/>
          </a:prstGeom>
          <a:noFill/>
        </p:spPr>
        <p:txBody>
          <a:bodyPr wrap="square">
            <a:spAutoFit/>
          </a:bodyPr>
          <a:lstStyle/>
          <a:p>
            <a:pPr marL="285750" indent="-285750">
              <a:buFont typeface="Arial" panose="020B0604020202020204" pitchFamily="34" charset="0"/>
              <a:buChar char="•"/>
            </a:pPr>
            <a:r>
              <a:rPr lang="en-GB" sz="2400" dirty="0">
                <a:solidFill>
                  <a:schemeClr val="bg1"/>
                </a:solidFill>
              </a:rPr>
              <a:t>Before I joined the RAF I gained my GCSEs and I went to college to try and become a lawyer, I quickly realised this was not for me. </a:t>
            </a:r>
          </a:p>
          <a:p>
            <a:endParaRPr lang="en-GB" sz="2400" dirty="0">
              <a:solidFill>
                <a:schemeClr val="bg1"/>
              </a:solidFill>
            </a:endParaRPr>
          </a:p>
          <a:p>
            <a:pPr marL="285750" indent="-285750">
              <a:buFont typeface="Arial" panose="020B0604020202020204" pitchFamily="34" charset="0"/>
              <a:buChar char="•"/>
            </a:pPr>
            <a:r>
              <a:rPr lang="en-GB" sz="2400" dirty="0">
                <a:solidFill>
                  <a:schemeClr val="bg1"/>
                </a:solidFill>
              </a:rPr>
              <a:t>My brother had joined the RAF a year previously and I said how much I would enjoy it.</a:t>
            </a:r>
          </a:p>
          <a:p>
            <a:pPr marL="285750" indent="-285750">
              <a:buFont typeface="Arial" panose="020B0604020202020204" pitchFamily="34" charset="0"/>
              <a:buChar char="•"/>
            </a:pPr>
            <a:endParaRPr lang="en-GB" sz="2400" dirty="0">
              <a:solidFill>
                <a:schemeClr val="bg1"/>
              </a:solidFill>
            </a:endParaRPr>
          </a:p>
          <a:p>
            <a:pPr marL="285750" indent="-285750">
              <a:buFont typeface="Arial" panose="020B0604020202020204" pitchFamily="34" charset="0"/>
              <a:buChar char="•"/>
            </a:pPr>
            <a:r>
              <a:rPr lang="en-GB" sz="2400" dirty="0">
                <a:solidFill>
                  <a:schemeClr val="bg1"/>
                </a:solidFill>
              </a:rPr>
              <a:t>Within months I was walking through the gates of Halton as an aspiring aircraft engineer and 13 years later I am still here.  </a:t>
            </a:r>
          </a:p>
          <a:p>
            <a:pPr marL="285750" indent="-285750">
              <a:buFont typeface="Arial" panose="020B0604020202020204" pitchFamily="34" charset="0"/>
              <a:buChar char="•"/>
            </a:pPr>
            <a:endParaRPr lang="en-GB" dirty="0"/>
          </a:p>
        </p:txBody>
      </p:sp>
      <p:sp>
        <p:nvSpPr>
          <p:cNvPr id="17" name="TextBox 16">
            <a:extLst>
              <a:ext uri="{FF2B5EF4-FFF2-40B4-BE49-F238E27FC236}">
                <a16:creationId xmlns:a16="http://schemas.microsoft.com/office/drawing/2014/main" id="{2A4A369F-49DA-4DA7-8E77-4ECC6164E2EF}"/>
              </a:ext>
            </a:extLst>
          </p:cNvPr>
          <p:cNvSpPr txBox="1"/>
          <p:nvPr/>
        </p:nvSpPr>
        <p:spPr>
          <a:xfrm>
            <a:off x="540152" y="318506"/>
            <a:ext cx="6094520" cy="646331"/>
          </a:xfrm>
          <a:prstGeom prst="rect">
            <a:avLst/>
          </a:prstGeom>
          <a:noFill/>
        </p:spPr>
        <p:txBody>
          <a:bodyPr wrap="square">
            <a:spAutoFit/>
          </a:bodyPr>
          <a:lstStyle/>
          <a:p>
            <a:r>
              <a:rPr lang="en-GB" sz="3600" dirty="0">
                <a:solidFill>
                  <a:schemeClr val="bg1"/>
                </a:solidFill>
              </a:rPr>
              <a:t>Pre RAF: </a:t>
            </a:r>
          </a:p>
        </p:txBody>
      </p:sp>
      <p:pic>
        <p:nvPicPr>
          <p:cNvPr id="18" name="Picture 17">
            <a:extLst>
              <a:ext uri="{FF2B5EF4-FFF2-40B4-BE49-F238E27FC236}">
                <a16:creationId xmlns:a16="http://schemas.microsoft.com/office/drawing/2014/main" id="{1760FE45-4611-4A0A-B52B-84D0E92F29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7348" y="5486419"/>
            <a:ext cx="1543050" cy="866775"/>
          </a:xfrm>
          <a:prstGeom prst="rect">
            <a:avLst/>
          </a:prstGeom>
        </p:spPr>
      </p:pic>
      <p:pic>
        <p:nvPicPr>
          <p:cNvPr id="20" name="Picture 19" descr="A picture containing clipart&#10;&#10;Description automatically generated">
            <a:extLst>
              <a:ext uri="{FF2B5EF4-FFF2-40B4-BE49-F238E27FC236}">
                <a16:creationId xmlns:a16="http://schemas.microsoft.com/office/drawing/2014/main" id="{1938CB02-AD6D-43DD-8DF9-7547A8636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1630" y="2186648"/>
            <a:ext cx="971550" cy="1333500"/>
          </a:xfrm>
          <a:prstGeom prst="rect">
            <a:avLst/>
          </a:prstGeom>
        </p:spPr>
      </p:pic>
      <p:pic>
        <p:nvPicPr>
          <p:cNvPr id="22" name="Picture 21" descr="A person standing next to a plane&#10;&#10;Description automatically generated with low confidence">
            <a:extLst>
              <a:ext uri="{FF2B5EF4-FFF2-40B4-BE49-F238E27FC236}">
                <a16:creationId xmlns:a16="http://schemas.microsoft.com/office/drawing/2014/main" id="{B6D37710-8CA5-49D8-BE4B-183F70F99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3026" y="4424446"/>
            <a:ext cx="3168822" cy="2110063"/>
          </a:xfrm>
          <a:prstGeom prst="rect">
            <a:avLst/>
          </a:prstGeom>
        </p:spPr>
      </p:pic>
      <p:pic>
        <p:nvPicPr>
          <p:cNvPr id="24" name="Picture 23" descr="A close-up of a stethoscope&#10;&#10;Description automatically generated with medium confidence">
            <a:extLst>
              <a:ext uri="{FF2B5EF4-FFF2-40B4-BE49-F238E27FC236}">
                <a16:creationId xmlns:a16="http://schemas.microsoft.com/office/drawing/2014/main" id="{A7BB31EE-CDE2-4A6D-8C7F-C9FE980809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1664" y="2576153"/>
            <a:ext cx="1333500" cy="1333500"/>
          </a:xfrm>
          <a:prstGeom prst="rect">
            <a:avLst/>
          </a:prstGeom>
        </p:spPr>
      </p:pic>
      <p:pic>
        <p:nvPicPr>
          <p:cNvPr id="26" name="Picture 25" descr="Background pattern&#10;&#10;Description automatically generated with medium confidence">
            <a:extLst>
              <a:ext uri="{FF2B5EF4-FFF2-40B4-BE49-F238E27FC236}">
                <a16:creationId xmlns:a16="http://schemas.microsoft.com/office/drawing/2014/main" id="{540BADEA-A57E-48C2-8240-F27530F007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0139" y="722673"/>
            <a:ext cx="1543050" cy="1152525"/>
          </a:xfrm>
          <a:prstGeom prst="rect">
            <a:avLst/>
          </a:prstGeom>
        </p:spPr>
      </p:pic>
    </p:spTree>
    <p:extLst>
      <p:ext uri="{BB962C8B-B14F-4D97-AF65-F5344CB8AC3E}">
        <p14:creationId xmlns:p14="http://schemas.microsoft.com/office/powerpoint/2010/main" val="2144222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AF219-0C85-4827-AC56-920DE3075EB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D679DD3C-EBAF-4531-8085-D5C4ECFB2A1F}"/>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814B5D8A-4895-4920-A0A6-C5BA8F03130B}"/>
              </a:ext>
            </a:extLst>
          </p:cNvPr>
          <p:cNvPicPr>
            <a:picLocks noChangeAspect="1"/>
          </p:cNvPicPr>
          <p:nvPr/>
        </p:nvPicPr>
        <p:blipFill>
          <a:blip r:embed="rId2"/>
          <a:stretch>
            <a:fillRect/>
          </a:stretch>
        </p:blipFill>
        <p:spPr>
          <a:xfrm>
            <a:off x="540152" y="323490"/>
            <a:ext cx="11111696" cy="6211019"/>
          </a:xfrm>
          <a:prstGeom prst="rect">
            <a:avLst/>
          </a:prstGeom>
        </p:spPr>
      </p:pic>
      <p:pic>
        <p:nvPicPr>
          <p:cNvPr id="12" name="Picture 11">
            <a:extLst>
              <a:ext uri="{FF2B5EF4-FFF2-40B4-BE49-F238E27FC236}">
                <a16:creationId xmlns:a16="http://schemas.microsoft.com/office/drawing/2014/main" id="{F36FA7F9-A9B5-49D3-BA2F-1BD6741BA603}"/>
              </a:ext>
            </a:extLst>
          </p:cNvPr>
          <p:cNvPicPr>
            <a:picLocks noChangeAspect="1"/>
          </p:cNvPicPr>
          <p:nvPr/>
        </p:nvPicPr>
        <p:blipFill>
          <a:blip r:embed="rId3"/>
          <a:stretch>
            <a:fillRect/>
          </a:stretch>
        </p:blipFill>
        <p:spPr>
          <a:xfrm>
            <a:off x="9972953" y="323490"/>
            <a:ext cx="1905000" cy="1905000"/>
          </a:xfrm>
          <a:prstGeom prst="rect">
            <a:avLst/>
          </a:prstGeom>
        </p:spPr>
      </p:pic>
      <p:sp>
        <p:nvSpPr>
          <p:cNvPr id="7" name="TextBox 6">
            <a:extLst>
              <a:ext uri="{FF2B5EF4-FFF2-40B4-BE49-F238E27FC236}">
                <a16:creationId xmlns:a16="http://schemas.microsoft.com/office/drawing/2014/main" id="{54C96F92-E605-443B-8881-70BEB2AC2B41}"/>
              </a:ext>
            </a:extLst>
          </p:cNvPr>
          <p:cNvSpPr txBox="1"/>
          <p:nvPr/>
        </p:nvSpPr>
        <p:spPr>
          <a:xfrm>
            <a:off x="911653" y="1346694"/>
            <a:ext cx="5208060" cy="4154984"/>
          </a:xfrm>
          <a:prstGeom prst="rect">
            <a:avLst/>
          </a:prstGeom>
          <a:noFill/>
        </p:spPr>
        <p:txBody>
          <a:bodyPr wrap="square">
            <a:spAutoFit/>
          </a:bodyPr>
          <a:lstStyle/>
          <a:p>
            <a:pPr marL="285750" indent="-285750">
              <a:buFont typeface="Arial" panose="020B0604020202020204" pitchFamily="34" charset="0"/>
              <a:buChar char="•"/>
            </a:pPr>
            <a:r>
              <a:rPr lang="en-GB" sz="2400" dirty="0">
                <a:solidFill>
                  <a:schemeClr val="bg1"/>
                </a:solidFill>
              </a:rPr>
              <a:t>Training Feb 2009-Oct 2010</a:t>
            </a:r>
          </a:p>
          <a:p>
            <a:pPr marL="285750" indent="-285750">
              <a:buFont typeface="Arial" panose="020B0604020202020204" pitchFamily="34" charset="0"/>
              <a:buChar char="•"/>
            </a:pPr>
            <a:endParaRPr lang="en-GB" sz="2400" dirty="0">
              <a:solidFill>
                <a:schemeClr val="bg1"/>
              </a:solidFill>
            </a:endParaRPr>
          </a:p>
          <a:p>
            <a:pPr marL="285750" indent="-285750">
              <a:buFont typeface="Arial" panose="020B0604020202020204" pitchFamily="34" charset="0"/>
              <a:buChar char="•"/>
            </a:pPr>
            <a:r>
              <a:rPr lang="en-GB" sz="2400" dirty="0">
                <a:solidFill>
                  <a:schemeClr val="bg1"/>
                </a:solidFill>
              </a:rPr>
              <a:t>RAF Odiham Oct 2010- Nov 2012</a:t>
            </a:r>
          </a:p>
          <a:p>
            <a:pPr marL="285750" indent="-285750">
              <a:buFont typeface="Arial" panose="020B0604020202020204" pitchFamily="34" charset="0"/>
              <a:buChar char="•"/>
            </a:pPr>
            <a:endParaRPr lang="en-GB" sz="2400" dirty="0">
              <a:solidFill>
                <a:schemeClr val="bg1"/>
              </a:solidFill>
            </a:endParaRPr>
          </a:p>
          <a:p>
            <a:pPr marL="285750" indent="-285750">
              <a:buFont typeface="Arial" panose="020B0604020202020204" pitchFamily="34" charset="0"/>
              <a:buChar char="•"/>
            </a:pPr>
            <a:r>
              <a:rPr lang="en-GB" sz="2400" dirty="0">
                <a:solidFill>
                  <a:schemeClr val="bg1"/>
                </a:solidFill>
              </a:rPr>
              <a:t>DCAE Cosford Nov 2012- Jan 2013</a:t>
            </a:r>
          </a:p>
          <a:p>
            <a:pPr marL="285750" indent="-285750">
              <a:buFont typeface="Arial" panose="020B0604020202020204" pitchFamily="34" charset="0"/>
              <a:buChar char="•"/>
            </a:pPr>
            <a:endParaRPr lang="en-GB" sz="2400" dirty="0">
              <a:solidFill>
                <a:schemeClr val="bg1"/>
              </a:solidFill>
            </a:endParaRPr>
          </a:p>
          <a:p>
            <a:pPr marL="285750" indent="-285750">
              <a:buFont typeface="Arial" panose="020B0604020202020204" pitchFamily="34" charset="0"/>
              <a:buChar char="•"/>
            </a:pPr>
            <a:r>
              <a:rPr lang="en-GB" sz="2400" dirty="0">
                <a:solidFill>
                  <a:schemeClr val="bg1"/>
                </a:solidFill>
              </a:rPr>
              <a:t>Typhoon maintenance facility Jan 2013- Sept 2017</a:t>
            </a:r>
          </a:p>
          <a:p>
            <a:pPr marL="285750" indent="-285750">
              <a:buFont typeface="Arial" panose="020B0604020202020204" pitchFamily="34" charset="0"/>
              <a:buChar char="•"/>
            </a:pPr>
            <a:endParaRPr lang="en-GB" sz="2400" dirty="0">
              <a:solidFill>
                <a:schemeClr val="bg1"/>
              </a:solidFill>
            </a:endParaRPr>
          </a:p>
          <a:p>
            <a:pPr marL="285750" indent="-285750">
              <a:buFont typeface="Arial" panose="020B0604020202020204" pitchFamily="34" charset="0"/>
              <a:buChar char="•"/>
            </a:pPr>
            <a:r>
              <a:rPr lang="en-GB" sz="2400" dirty="0">
                <a:solidFill>
                  <a:schemeClr val="bg1"/>
                </a:solidFill>
              </a:rPr>
              <a:t>Typhoon Training Facility Sept 2017- present</a:t>
            </a:r>
          </a:p>
        </p:txBody>
      </p:sp>
      <p:sp>
        <p:nvSpPr>
          <p:cNvPr id="9" name="TextBox 8">
            <a:extLst>
              <a:ext uri="{FF2B5EF4-FFF2-40B4-BE49-F238E27FC236}">
                <a16:creationId xmlns:a16="http://schemas.microsoft.com/office/drawing/2014/main" id="{0DC20A7D-A169-427D-B2A3-3ECD96D6B407}"/>
              </a:ext>
            </a:extLst>
          </p:cNvPr>
          <p:cNvSpPr txBox="1"/>
          <p:nvPr/>
        </p:nvSpPr>
        <p:spPr>
          <a:xfrm>
            <a:off x="540152" y="323490"/>
            <a:ext cx="6094520" cy="646331"/>
          </a:xfrm>
          <a:prstGeom prst="rect">
            <a:avLst/>
          </a:prstGeom>
          <a:noFill/>
        </p:spPr>
        <p:txBody>
          <a:bodyPr wrap="square">
            <a:spAutoFit/>
          </a:bodyPr>
          <a:lstStyle/>
          <a:p>
            <a:r>
              <a:rPr lang="en-GB" sz="3600" dirty="0">
                <a:solidFill>
                  <a:schemeClr val="bg1"/>
                </a:solidFill>
              </a:rPr>
              <a:t>My time in the RAF so far: </a:t>
            </a:r>
          </a:p>
        </p:txBody>
      </p:sp>
      <p:pic>
        <p:nvPicPr>
          <p:cNvPr id="10" name="Picture 9" descr="A picture containing outdoor, transport, aircraft, air&#10;&#10;Description automatically generated">
            <a:extLst>
              <a:ext uri="{FF2B5EF4-FFF2-40B4-BE49-F238E27FC236}">
                <a16:creationId xmlns:a16="http://schemas.microsoft.com/office/drawing/2014/main" id="{B67073EB-0DFE-4DEF-9F2A-E62649895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4207" y="4525636"/>
            <a:ext cx="2689565" cy="2008873"/>
          </a:xfrm>
          <a:prstGeom prst="rect">
            <a:avLst/>
          </a:prstGeom>
        </p:spPr>
      </p:pic>
      <p:pic>
        <p:nvPicPr>
          <p:cNvPr id="13" name="Picture 12" descr="A helicopter flying in the sky&#10;&#10;Description automatically generated with medium confidence">
            <a:extLst>
              <a:ext uri="{FF2B5EF4-FFF2-40B4-BE49-F238E27FC236}">
                <a16:creationId xmlns:a16="http://schemas.microsoft.com/office/drawing/2014/main" id="{CA49C8A3-2C22-4D95-ABA0-D68A920818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0938" y="2113596"/>
            <a:ext cx="2311062" cy="1540708"/>
          </a:xfrm>
          <a:prstGeom prst="rect">
            <a:avLst/>
          </a:prstGeom>
        </p:spPr>
      </p:pic>
      <p:pic>
        <p:nvPicPr>
          <p:cNvPr id="15" name="Picture 14" descr="A picture containing outdoor, transport, aircraft, airplane&#10;&#10;Description automatically generated">
            <a:extLst>
              <a:ext uri="{FF2B5EF4-FFF2-40B4-BE49-F238E27FC236}">
                <a16:creationId xmlns:a16="http://schemas.microsoft.com/office/drawing/2014/main" id="{25C32450-6FD8-4DB2-89BC-9D34879689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3760" y="319335"/>
            <a:ext cx="2508380" cy="1455404"/>
          </a:xfrm>
          <a:prstGeom prst="rect">
            <a:avLst/>
          </a:prstGeom>
        </p:spPr>
      </p:pic>
      <p:pic>
        <p:nvPicPr>
          <p:cNvPr id="17" name="Picture 16" descr="Logo&#10;&#10;Description automatically generated">
            <a:extLst>
              <a:ext uri="{FF2B5EF4-FFF2-40B4-BE49-F238E27FC236}">
                <a16:creationId xmlns:a16="http://schemas.microsoft.com/office/drawing/2014/main" id="{4935856C-B35A-40BE-8E87-32E2567DFB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3561" y="2706523"/>
            <a:ext cx="1975135" cy="1213563"/>
          </a:xfrm>
          <a:prstGeom prst="rect">
            <a:avLst/>
          </a:prstGeom>
        </p:spPr>
      </p:pic>
      <p:pic>
        <p:nvPicPr>
          <p:cNvPr id="19" name="Picture 18" descr="A picture containing sky, outdoor, airplane, plane&#10;&#10;Description automatically generated">
            <a:extLst>
              <a:ext uri="{FF2B5EF4-FFF2-40B4-BE49-F238E27FC236}">
                <a16:creationId xmlns:a16="http://schemas.microsoft.com/office/drawing/2014/main" id="{6CBEF0C0-7CB3-4377-9DA2-72A71B2FFB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8016" y="5140604"/>
            <a:ext cx="2688245" cy="1393905"/>
          </a:xfrm>
          <a:prstGeom prst="rect">
            <a:avLst/>
          </a:prstGeom>
        </p:spPr>
      </p:pic>
    </p:spTree>
    <p:extLst>
      <p:ext uri="{BB962C8B-B14F-4D97-AF65-F5344CB8AC3E}">
        <p14:creationId xmlns:p14="http://schemas.microsoft.com/office/powerpoint/2010/main" val="3296266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4B5D8A-4895-4920-A0A6-C5BA8F03130B}"/>
              </a:ext>
            </a:extLst>
          </p:cNvPr>
          <p:cNvPicPr>
            <a:picLocks noChangeAspect="1"/>
          </p:cNvPicPr>
          <p:nvPr/>
        </p:nvPicPr>
        <p:blipFill>
          <a:blip r:embed="rId2"/>
          <a:stretch>
            <a:fillRect/>
          </a:stretch>
        </p:blipFill>
        <p:spPr>
          <a:xfrm>
            <a:off x="540152" y="323490"/>
            <a:ext cx="11111696" cy="6211019"/>
          </a:xfrm>
          <a:prstGeom prst="rect">
            <a:avLst/>
          </a:prstGeom>
        </p:spPr>
      </p:pic>
      <p:pic>
        <p:nvPicPr>
          <p:cNvPr id="12" name="Picture 11">
            <a:extLst>
              <a:ext uri="{FF2B5EF4-FFF2-40B4-BE49-F238E27FC236}">
                <a16:creationId xmlns:a16="http://schemas.microsoft.com/office/drawing/2014/main" id="{F36FA7F9-A9B5-49D3-BA2F-1BD6741BA603}"/>
              </a:ext>
            </a:extLst>
          </p:cNvPr>
          <p:cNvPicPr>
            <a:picLocks noChangeAspect="1"/>
          </p:cNvPicPr>
          <p:nvPr/>
        </p:nvPicPr>
        <p:blipFill>
          <a:blip r:embed="rId3"/>
          <a:stretch>
            <a:fillRect/>
          </a:stretch>
        </p:blipFill>
        <p:spPr>
          <a:xfrm>
            <a:off x="9972953" y="323490"/>
            <a:ext cx="1905000" cy="1905000"/>
          </a:xfrm>
          <a:prstGeom prst="rect">
            <a:avLst/>
          </a:prstGeom>
        </p:spPr>
      </p:pic>
      <p:sp>
        <p:nvSpPr>
          <p:cNvPr id="9" name="TextBox 8">
            <a:extLst>
              <a:ext uri="{FF2B5EF4-FFF2-40B4-BE49-F238E27FC236}">
                <a16:creationId xmlns:a16="http://schemas.microsoft.com/office/drawing/2014/main" id="{4C5EB314-5FC1-41FA-8889-3120D3F3801D}"/>
              </a:ext>
            </a:extLst>
          </p:cNvPr>
          <p:cNvSpPr txBox="1"/>
          <p:nvPr/>
        </p:nvSpPr>
        <p:spPr>
          <a:xfrm>
            <a:off x="540152" y="323490"/>
            <a:ext cx="6094520" cy="646331"/>
          </a:xfrm>
          <a:prstGeom prst="rect">
            <a:avLst/>
          </a:prstGeom>
          <a:noFill/>
        </p:spPr>
        <p:txBody>
          <a:bodyPr wrap="square">
            <a:spAutoFit/>
          </a:bodyPr>
          <a:lstStyle/>
          <a:p>
            <a:r>
              <a:rPr lang="en-GB" sz="3600" dirty="0">
                <a:solidFill>
                  <a:schemeClr val="bg1"/>
                </a:solidFill>
              </a:rPr>
              <a:t>My best bits: </a:t>
            </a:r>
          </a:p>
        </p:txBody>
      </p:sp>
      <p:sp>
        <p:nvSpPr>
          <p:cNvPr id="14" name="TextBox 13">
            <a:extLst>
              <a:ext uri="{FF2B5EF4-FFF2-40B4-BE49-F238E27FC236}">
                <a16:creationId xmlns:a16="http://schemas.microsoft.com/office/drawing/2014/main" id="{88973FD3-3072-4987-B049-9D772FC9A82D}"/>
              </a:ext>
            </a:extLst>
          </p:cNvPr>
          <p:cNvSpPr txBox="1"/>
          <p:nvPr/>
        </p:nvSpPr>
        <p:spPr>
          <a:xfrm>
            <a:off x="747897" y="1536173"/>
            <a:ext cx="6881844" cy="4154984"/>
          </a:xfrm>
          <a:prstGeom prst="rect">
            <a:avLst/>
          </a:prstGeom>
          <a:noFill/>
        </p:spPr>
        <p:txBody>
          <a:bodyPr wrap="square" rtlCol="0">
            <a:spAutoFit/>
          </a:bodyPr>
          <a:lstStyle/>
          <a:p>
            <a:pPr marL="342900" indent="-342900">
              <a:buFont typeface="Arial" panose="020B0604020202020204" pitchFamily="34" charset="0"/>
              <a:buChar char="•"/>
            </a:pPr>
            <a:endParaRPr lang="en-GB" sz="2400" dirty="0">
              <a:solidFill>
                <a:schemeClr val="bg1"/>
              </a:solidFill>
            </a:endParaRPr>
          </a:p>
          <a:p>
            <a:pPr marL="342900" indent="-342900">
              <a:buFont typeface="Arial" panose="020B0604020202020204" pitchFamily="34" charset="0"/>
              <a:buChar char="•"/>
            </a:pPr>
            <a:r>
              <a:rPr lang="en-GB" sz="2400" dirty="0">
                <a:solidFill>
                  <a:schemeClr val="bg1"/>
                </a:solidFill>
              </a:rPr>
              <a:t>I can honestly say I love my job. </a:t>
            </a:r>
          </a:p>
          <a:p>
            <a:pPr marL="342900" indent="-342900">
              <a:buFont typeface="Arial" panose="020B0604020202020204" pitchFamily="34" charset="0"/>
              <a:buChar char="•"/>
            </a:pPr>
            <a:endParaRPr lang="en-GB" sz="2400" dirty="0">
              <a:solidFill>
                <a:schemeClr val="bg1"/>
              </a:solidFill>
            </a:endParaRPr>
          </a:p>
          <a:p>
            <a:pPr marL="342900" indent="-342900">
              <a:buFont typeface="Arial" panose="020B0604020202020204" pitchFamily="34" charset="0"/>
              <a:buChar char="•"/>
            </a:pPr>
            <a:r>
              <a:rPr lang="en-GB" sz="2400" dirty="0">
                <a:solidFill>
                  <a:schemeClr val="bg1"/>
                </a:solidFill>
              </a:rPr>
              <a:t>The opportunities:  Sport, Travel, Education, FD, display team</a:t>
            </a:r>
          </a:p>
          <a:p>
            <a:endParaRPr lang="en-GB" sz="2400" dirty="0">
              <a:solidFill>
                <a:schemeClr val="bg1"/>
              </a:solidFill>
            </a:endParaRPr>
          </a:p>
          <a:p>
            <a:pPr marL="342900" indent="-342900">
              <a:buFont typeface="Arial" panose="020B0604020202020204" pitchFamily="34" charset="0"/>
              <a:buChar char="•"/>
            </a:pPr>
            <a:r>
              <a:rPr lang="en-GB" sz="2400" dirty="0">
                <a:solidFill>
                  <a:schemeClr val="bg1"/>
                </a:solidFill>
              </a:rPr>
              <a:t>The detachments: Afghanistan, Oman, The Falkland islands,  </a:t>
            </a:r>
          </a:p>
          <a:p>
            <a:pPr marL="342900" indent="-342900">
              <a:buFont typeface="Arial" panose="020B0604020202020204" pitchFamily="34" charset="0"/>
              <a:buChar char="•"/>
            </a:pPr>
            <a:endParaRPr lang="en-GB" sz="2400" dirty="0">
              <a:solidFill>
                <a:schemeClr val="bg1"/>
              </a:solidFill>
            </a:endParaRPr>
          </a:p>
          <a:p>
            <a:pPr marL="342900" indent="-342900">
              <a:buFont typeface="Arial" panose="020B0604020202020204" pitchFamily="34" charset="0"/>
              <a:buChar char="•"/>
            </a:pPr>
            <a:r>
              <a:rPr lang="en-GB" sz="2400" dirty="0">
                <a:solidFill>
                  <a:schemeClr val="bg1"/>
                </a:solidFill>
              </a:rPr>
              <a:t>Variety of job role: Depth, Front line Squadron, Teaching</a:t>
            </a:r>
          </a:p>
        </p:txBody>
      </p:sp>
      <p:pic>
        <p:nvPicPr>
          <p:cNvPr id="18" name="Picture 17" descr="A picture containing sport, athletic game, person, player&#10;&#10;Description automatically generated">
            <a:extLst>
              <a:ext uri="{FF2B5EF4-FFF2-40B4-BE49-F238E27FC236}">
                <a16:creationId xmlns:a16="http://schemas.microsoft.com/office/drawing/2014/main" id="{F75E4D43-C5EB-4F2C-BCB6-F249486BC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1107" y="2300287"/>
            <a:ext cx="1543050" cy="1009650"/>
          </a:xfrm>
          <a:prstGeom prst="rect">
            <a:avLst/>
          </a:prstGeom>
        </p:spPr>
      </p:pic>
      <p:pic>
        <p:nvPicPr>
          <p:cNvPr id="20" name="Picture 19" descr="A bird flying in the sky&#10;&#10;Description automatically generated with low confidence">
            <a:extLst>
              <a:ext uri="{FF2B5EF4-FFF2-40B4-BE49-F238E27FC236}">
                <a16:creationId xmlns:a16="http://schemas.microsoft.com/office/drawing/2014/main" id="{4BD00F54-CFBF-4104-8A8B-3D03614E78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5320" y="5124450"/>
            <a:ext cx="3172633" cy="1410059"/>
          </a:xfrm>
          <a:prstGeom prst="rect">
            <a:avLst/>
          </a:prstGeom>
        </p:spPr>
      </p:pic>
      <p:pic>
        <p:nvPicPr>
          <p:cNvPr id="22" name="Picture 21" descr="Map&#10;&#10;Description automatically generated">
            <a:extLst>
              <a:ext uri="{FF2B5EF4-FFF2-40B4-BE49-F238E27FC236}">
                <a16:creationId xmlns:a16="http://schemas.microsoft.com/office/drawing/2014/main" id="{B4E8666C-4968-4DF1-8BAB-459FE2A4EC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4714" y="3824467"/>
            <a:ext cx="2010807" cy="1133834"/>
          </a:xfrm>
          <a:prstGeom prst="rect">
            <a:avLst/>
          </a:prstGeom>
        </p:spPr>
      </p:pic>
      <p:pic>
        <p:nvPicPr>
          <p:cNvPr id="24" name="Picture 23" descr="A picture containing aquatic bird, outdoor, penguin, bird&#10;&#10;Description automatically generated">
            <a:extLst>
              <a:ext uri="{FF2B5EF4-FFF2-40B4-BE49-F238E27FC236}">
                <a16:creationId xmlns:a16="http://schemas.microsoft.com/office/drawing/2014/main" id="{1554CF98-0B6C-48CF-9A6D-3322601587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1513" y="323490"/>
            <a:ext cx="2368623" cy="1171934"/>
          </a:xfrm>
          <a:prstGeom prst="rect">
            <a:avLst/>
          </a:prstGeom>
        </p:spPr>
      </p:pic>
      <p:pic>
        <p:nvPicPr>
          <p:cNvPr id="26" name="Picture 25" descr="A person in a space suit&#10;&#10;Description automatically generated with low confidence">
            <a:extLst>
              <a:ext uri="{FF2B5EF4-FFF2-40B4-BE49-F238E27FC236}">
                <a16:creationId xmlns:a16="http://schemas.microsoft.com/office/drawing/2014/main" id="{16E4E70F-FACD-4BD4-AD10-9A6562C15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2953" y="1979044"/>
            <a:ext cx="2011301" cy="1489853"/>
          </a:xfrm>
          <a:prstGeom prst="rect">
            <a:avLst/>
          </a:prstGeom>
        </p:spPr>
      </p:pic>
    </p:spTree>
    <p:extLst>
      <p:ext uri="{BB962C8B-B14F-4D97-AF65-F5344CB8AC3E}">
        <p14:creationId xmlns:p14="http://schemas.microsoft.com/office/powerpoint/2010/main" val="3583125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AF219-0C85-4827-AC56-920DE3075EB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D679DD3C-EBAF-4531-8085-D5C4ECFB2A1F}"/>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814B5D8A-4895-4920-A0A6-C5BA8F03130B}"/>
              </a:ext>
            </a:extLst>
          </p:cNvPr>
          <p:cNvPicPr>
            <a:picLocks noChangeAspect="1"/>
          </p:cNvPicPr>
          <p:nvPr/>
        </p:nvPicPr>
        <p:blipFill>
          <a:blip r:embed="rId2"/>
          <a:stretch>
            <a:fillRect/>
          </a:stretch>
        </p:blipFill>
        <p:spPr>
          <a:xfrm>
            <a:off x="540152" y="323490"/>
            <a:ext cx="11111696" cy="6211019"/>
          </a:xfrm>
          <a:prstGeom prst="rect">
            <a:avLst/>
          </a:prstGeom>
        </p:spPr>
      </p:pic>
      <p:pic>
        <p:nvPicPr>
          <p:cNvPr id="12" name="Picture 11">
            <a:extLst>
              <a:ext uri="{FF2B5EF4-FFF2-40B4-BE49-F238E27FC236}">
                <a16:creationId xmlns:a16="http://schemas.microsoft.com/office/drawing/2014/main" id="{F36FA7F9-A9B5-49D3-BA2F-1BD6741BA603}"/>
              </a:ext>
            </a:extLst>
          </p:cNvPr>
          <p:cNvPicPr>
            <a:picLocks noChangeAspect="1"/>
          </p:cNvPicPr>
          <p:nvPr/>
        </p:nvPicPr>
        <p:blipFill>
          <a:blip r:embed="rId3"/>
          <a:stretch>
            <a:fillRect/>
          </a:stretch>
        </p:blipFill>
        <p:spPr>
          <a:xfrm>
            <a:off x="9972953" y="323490"/>
            <a:ext cx="1905000" cy="1905000"/>
          </a:xfrm>
          <a:prstGeom prst="rect">
            <a:avLst/>
          </a:prstGeom>
        </p:spPr>
      </p:pic>
      <p:sp>
        <p:nvSpPr>
          <p:cNvPr id="7" name="TextBox 6">
            <a:extLst>
              <a:ext uri="{FF2B5EF4-FFF2-40B4-BE49-F238E27FC236}">
                <a16:creationId xmlns:a16="http://schemas.microsoft.com/office/drawing/2014/main" id="{013EA97E-C190-401C-A105-10E663517ED8}"/>
              </a:ext>
            </a:extLst>
          </p:cNvPr>
          <p:cNvSpPr txBox="1"/>
          <p:nvPr/>
        </p:nvSpPr>
        <p:spPr>
          <a:xfrm>
            <a:off x="712432" y="1275990"/>
            <a:ext cx="6094520" cy="4893647"/>
          </a:xfrm>
          <a:prstGeom prst="rect">
            <a:avLst/>
          </a:prstGeom>
          <a:noFill/>
        </p:spPr>
        <p:txBody>
          <a:bodyPr wrap="square">
            <a:spAutoFit/>
          </a:bodyPr>
          <a:lstStyle/>
          <a:p>
            <a:pPr marL="285750" indent="-285750">
              <a:buFont typeface="Arial" panose="020B0604020202020204" pitchFamily="34" charset="0"/>
              <a:buChar char="•"/>
            </a:pPr>
            <a:r>
              <a:rPr lang="en-GB" sz="2400" dirty="0">
                <a:solidFill>
                  <a:schemeClr val="bg1"/>
                </a:solidFill>
              </a:rPr>
              <a:t>My 1</a:t>
            </a:r>
            <a:r>
              <a:rPr lang="en-GB" sz="2400" baseline="30000" dirty="0">
                <a:solidFill>
                  <a:schemeClr val="bg1"/>
                </a:solidFill>
              </a:rPr>
              <a:t>st</a:t>
            </a:r>
            <a:r>
              <a:rPr lang="en-GB" sz="2400" dirty="0">
                <a:solidFill>
                  <a:schemeClr val="bg1"/>
                </a:solidFill>
              </a:rPr>
              <a:t> tour of Afghanistan, it was my first ever detachment with the RAF. </a:t>
            </a:r>
          </a:p>
          <a:p>
            <a:endParaRPr lang="en-GB" sz="2400" dirty="0">
              <a:solidFill>
                <a:schemeClr val="bg1"/>
              </a:solidFill>
            </a:endParaRPr>
          </a:p>
          <a:p>
            <a:pPr marL="285750" indent="-285750">
              <a:buFont typeface="Arial" panose="020B0604020202020204" pitchFamily="34" charset="0"/>
              <a:buChar char="•"/>
            </a:pPr>
            <a:r>
              <a:rPr lang="en-GB" sz="2400" dirty="0">
                <a:solidFill>
                  <a:schemeClr val="bg1"/>
                </a:solidFill>
              </a:rPr>
              <a:t>My tour of the Falkland islands, as it was my first FLS detachment on typhoon</a:t>
            </a:r>
          </a:p>
          <a:p>
            <a:pPr marL="285750" indent="-285750">
              <a:buFont typeface="Arial" panose="020B0604020202020204" pitchFamily="34" charset="0"/>
              <a:buChar char="•"/>
            </a:pPr>
            <a:endParaRPr lang="en-GB" sz="2400" dirty="0">
              <a:solidFill>
                <a:schemeClr val="bg1"/>
              </a:solidFill>
            </a:endParaRPr>
          </a:p>
          <a:p>
            <a:pPr marL="285750" indent="-285750">
              <a:buFont typeface="Arial" panose="020B0604020202020204" pitchFamily="34" charset="0"/>
              <a:buChar char="•"/>
            </a:pPr>
            <a:r>
              <a:rPr lang="en-GB" sz="2400" dirty="0">
                <a:solidFill>
                  <a:schemeClr val="bg1"/>
                </a:solidFill>
              </a:rPr>
              <a:t>Oman due to the different job roles and the pressures from the job role I was doing. </a:t>
            </a:r>
          </a:p>
          <a:p>
            <a:pPr marL="285750" indent="-285750">
              <a:buFont typeface="Arial" panose="020B0604020202020204" pitchFamily="34" charset="0"/>
              <a:buChar char="•"/>
            </a:pPr>
            <a:endParaRPr lang="en-GB" sz="2400" dirty="0">
              <a:solidFill>
                <a:schemeClr val="bg1"/>
              </a:solidFill>
            </a:endParaRPr>
          </a:p>
          <a:p>
            <a:pPr marL="285750" indent="-285750">
              <a:buFont typeface="Arial" panose="020B0604020202020204" pitchFamily="34" charset="0"/>
              <a:buChar char="•"/>
            </a:pPr>
            <a:r>
              <a:rPr lang="en-GB" sz="2400" dirty="0">
                <a:solidFill>
                  <a:schemeClr val="bg1"/>
                </a:solidFill>
              </a:rPr>
              <a:t>My job at the minute, trying different ways to try and get a student to understand the system, but when they finally get it, it is one of my biggest accomplishments </a:t>
            </a:r>
          </a:p>
        </p:txBody>
      </p:sp>
      <p:sp>
        <p:nvSpPr>
          <p:cNvPr id="9" name="TextBox 8">
            <a:extLst>
              <a:ext uri="{FF2B5EF4-FFF2-40B4-BE49-F238E27FC236}">
                <a16:creationId xmlns:a16="http://schemas.microsoft.com/office/drawing/2014/main" id="{BE2AD183-1319-4425-B260-CA3249E101EE}"/>
              </a:ext>
            </a:extLst>
          </p:cNvPr>
          <p:cNvSpPr txBox="1"/>
          <p:nvPr/>
        </p:nvSpPr>
        <p:spPr>
          <a:xfrm>
            <a:off x="540152" y="323490"/>
            <a:ext cx="6094520" cy="646331"/>
          </a:xfrm>
          <a:prstGeom prst="rect">
            <a:avLst/>
          </a:prstGeom>
          <a:noFill/>
        </p:spPr>
        <p:txBody>
          <a:bodyPr wrap="square">
            <a:spAutoFit/>
          </a:bodyPr>
          <a:lstStyle/>
          <a:p>
            <a:r>
              <a:rPr lang="en-GB" sz="3600" dirty="0">
                <a:solidFill>
                  <a:schemeClr val="bg1"/>
                </a:solidFill>
              </a:rPr>
              <a:t>My biggest challenges:</a:t>
            </a:r>
          </a:p>
        </p:txBody>
      </p:sp>
      <p:pic>
        <p:nvPicPr>
          <p:cNvPr id="10" name="Picture 9" descr="A picture containing application&#10;&#10;Description automatically generated">
            <a:extLst>
              <a:ext uri="{FF2B5EF4-FFF2-40B4-BE49-F238E27FC236}">
                <a16:creationId xmlns:a16="http://schemas.microsoft.com/office/drawing/2014/main" id="{01E4F033-2E10-4EA9-B62E-A3AD791D64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6101" y="4676083"/>
            <a:ext cx="2783798" cy="1855865"/>
          </a:xfrm>
          <a:prstGeom prst="rect">
            <a:avLst/>
          </a:prstGeom>
        </p:spPr>
      </p:pic>
      <p:pic>
        <p:nvPicPr>
          <p:cNvPr id="13" name="Picture 12" descr="Map&#10;&#10;Description automatically generated">
            <a:extLst>
              <a:ext uri="{FF2B5EF4-FFF2-40B4-BE49-F238E27FC236}">
                <a16:creationId xmlns:a16="http://schemas.microsoft.com/office/drawing/2014/main" id="{7CA3D95C-EFFC-4E4E-B3B5-698E5A3F4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4255" y="2473192"/>
            <a:ext cx="1835644" cy="1835644"/>
          </a:xfrm>
          <a:prstGeom prst="rect">
            <a:avLst/>
          </a:prstGeom>
        </p:spPr>
      </p:pic>
      <p:pic>
        <p:nvPicPr>
          <p:cNvPr id="15" name="Picture 14" descr="A red and green flag&#10;&#10;Description automatically generated with medium confidence">
            <a:extLst>
              <a:ext uri="{FF2B5EF4-FFF2-40B4-BE49-F238E27FC236}">
                <a16:creationId xmlns:a16="http://schemas.microsoft.com/office/drawing/2014/main" id="{88E9CA8A-1F9F-4838-B87C-57460BE1C7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0507" y="2956264"/>
            <a:ext cx="2142446" cy="1071223"/>
          </a:xfrm>
          <a:prstGeom prst="rect">
            <a:avLst/>
          </a:prstGeom>
        </p:spPr>
      </p:pic>
    </p:spTree>
    <p:extLst>
      <p:ext uri="{BB962C8B-B14F-4D97-AF65-F5344CB8AC3E}">
        <p14:creationId xmlns:p14="http://schemas.microsoft.com/office/powerpoint/2010/main" val="3761280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B52732-DE22-44A3-A98E-071ECBDD1932}"/>
              </a:ext>
            </a:extLst>
          </p:cNvPr>
          <p:cNvSpPr txBox="1"/>
          <p:nvPr/>
        </p:nvSpPr>
        <p:spPr>
          <a:xfrm>
            <a:off x="2019239" y="4901712"/>
            <a:ext cx="7430553" cy="769441"/>
          </a:xfrm>
          <a:prstGeom prst="rect">
            <a:avLst/>
          </a:prstGeom>
          <a:noFill/>
        </p:spPr>
        <p:txBody>
          <a:bodyPr wrap="square" rtlCol="0">
            <a:spAutoFit/>
          </a:bodyPr>
          <a:lstStyle/>
          <a:p>
            <a:r>
              <a:rPr lang="en-GB" sz="4400" b="1" dirty="0">
                <a:solidFill>
                  <a:srgbClr val="002060"/>
                </a:solidFill>
                <a:cs typeface="Arial" panose="020B0604020202020204" pitchFamily="34" charset="0"/>
              </a:rPr>
              <a:t>Group Captain Liz O’Sullivan</a:t>
            </a:r>
          </a:p>
        </p:txBody>
      </p:sp>
      <p:sp>
        <p:nvSpPr>
          <p:cNvPr id="5" name="Title 4">
            <a:extLst>
              <a:ext uri="{FF2B5EF4-FFF2-40B4-BE49-F238E27FC236}">
                <a16:creationId xmlns:a16="http://schemas.microsoft.com/office/drawing/2014/main" id="{F6CB56C9-C531-4460-915B-9F9E1B945B64}"/>
              </a:ext>
            </a:extLst>
          </p:cNvPr>
          <p:cNvSpPr>
            <a:spLocks noGrp="1"/>
          </p:cNvSpPr>
          <p:nvPr>
            <p:ph type="title"/>
          </p:nvPr>
        </p:nvSpPr>
        <p:spPr/>
        <p:txBody>
          <a:bodyPr/>
          <a:lstStyle/>
          <a:p>
            <a:pPr algn="ctr"/>
            <a:r>
              <a:rPr lang="en-GB" dirty="0">
                <a:latin typeface="+mn-lt"/>
              </a:rPr>
              <a:t>Welcome to the WISE webinar</a:t>
            </a:r>
          </a:p>
        </p:txBody>
      </p:sp>
      <p:pic>
        <p:nvPicPr>
          <p:cNvPr id="8" name="Picture 7" descr="A person standing next to a plane&#10;&#10;Description automatically generated with medium confidence">
            <a:extLst>
              <a:ext uri="{FF2B5EF4-FFF2-40B4-BE49-F238E27FC236}">
                <a16:creationId xmlns:a16="http://schemas.microsoft.com/office/drawing/2014/main" id="{D4C1C41A-B9EF-4490-A556-45E77CAB0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940" y="1874432"/>
            <a:ext cx="3812226" cy="2695074"/>
          </a:xfrm>
          <a:prstGeom prst="rect">
            <a:avLst/>
          </a:prstGeom>
        </p:spPr>
      </p:pic>
    </p:spTree>
    <p:extLst>
      <p:ext uri="{BB962C8B-B14F-4D97-AF65-F5344CB8AC3E}">
        <p14:creationId xmlns:p14="http://schemas.microsoft.com/office/powerpoint/2010/main" val="1539846358"/>
      </p:ext>
    </p:extLst>
  </p:cSld>
  <p:clrMapOvr>
    <a:masterClrMapping/>
  </p:clrMapOvr>
  <mc:AlternateContent xmlns:mc="http://schemas.openxmlformats.org/markup-compatibility/2006">
    <mc:Choice xmlns:p14="http://schemas.microsoft.com/office/powerpoint/2010/main" Requires="p14">
      <p:transition spd="slow" p14:dur="2000" advTm="21581"/>
    </mc:Choice>
    <mc:Fallback>
      <p:transition spd="slow" advTm="2158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80" cy="4580388"/>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121920" tIns="60960" rIns="121920" bIns="6096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spcAft>
                <a:spcPts val="1333"/>
              </a:spcAft>
              <a:buClr>
                <a:schemeClr val="tx1"/>
              </a:buClr>
              <a:buSzPct val="100000"/>
              <a:buFont typeface="Arial"/>
              <a:buNone/>
            </a:pPr>
            <a:endParaRPr lang="en-US" sz="2133" cap="all"/>
          </a:p>
        </p:txBody>
      </p:sp>
      <p:sp>
        <p:nvSpPr>
          <p:cNvPr id="8" name="Title 7">
            <a:extLst>
              <a:ext uri="{FF2B5EF4-FFF2-40B4-BE49-F238E27FC236}">
                <a16:creationId xmlns:a16="http://schemas.microsoft.com/office/drawing/2014/main" id="{0366E529-7A3F-4E73-AFD2-B1EB4CBDDB27}"/>
              </a:ext>
            </a:extLst>
          </p:cNvPr>
          <p:cNvSpPr>
            <a:spLocks noGrp="1"/>
          </p:cNvSpPr>
          <p:nvPr>
            <p:ph type="ctrTitle"/>
          </p:nvPr>
        </p:nvSpPr>
        <p:spPr>
          <a:xfrm>
            <a:off x="8022021" y="3231931"/>
            <a:ext cx="3852041" cy="1834056"/>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GB" sz="4000"/>
          </a:p>
        </p:txBody>
      </p:sp>
      <p:sp>
        <p:nvSpPr>
          <p:cNvPr id="10" name="Subtitle 9">
            <a:extLst>
              <a:ext uri="{FF2B5EF4-FFF2-40B4-BE49-F238E27FC236}">
                <a16:creationId xmlns:a16="http://schemas.microsoft.com/office/drawing/2014/main" id="{DF8AF691-39BD-441B-88FE-BC90048F5471}"/>
              </a:ext>
            </a:extLst>
          </p:cNvPr>
          <p:cNvSpPr>
            <a:spLocks noGrp="1"/>
          </p:cNvSpPr>
          <p:nvPr>
            <p:ph type="subTitle" idx="1"/>
          </p:nvPr>
        </p:nvSpPr>
        <p:spPr>
          <a:xfrm>
            <a:off x="7782910" y="5242675"/>
            <a:ext cx="4330263" cy="683284"/>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GB" sz="2000"/>
          </a:p>
        </p:txBody>
      </p:sp>
      <p:cxnSp>
        <p:nvCxnSpPr>
          <p:cNvPr id="24" name="Straight Connector 2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2"/>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6" name="Picture 5" descr="Royal Air Force Graphic_.0812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562" y="189821"/>
            <a:ext cx="1844927" cy="839441"/>
          </a:xfrm>
          <a:prstGeom prst="rect">
            <a:avLst/>
          </a:prstGeom>
        </p:spPr>
      </p:pic>
      <p:pic>
        <p:nvPicPr>
          <p:cNvPr id="12" name="Picture 11" descr="STEM_Powerpoint FLAT.png">
            <a:extLst>
              <a:ext uri="{FF2B5EF4-FFF2-40B4-BE49-F238E27FC236}">
                <a16:creationId xmlns:a16="http://schemas.microsoft.com/office/drawing/2014/main" id="{A218D8B6-54BC-43D8-B256-323370230BBF}"/>
              </a:ext>
            </a:extLst>
          </p:cNvPr>
          <p:cNvPicPr>
            <a:picLocks noChangeAspect="1"/>
          </p:cNvPicPr>
          <p:nvPr/>
        </p:nvPicPr>
        <p:blipFill rotWithShape="1">
          <a:blip r:embed="rId4">
            <a:extLst>
              <a:ext uri="{28A0092B-C50C-407E-A947-70E740481C1C}">
                <a14:useLocalDpi xmlns:a14="http://schemas.microsoft.com/office/drawing/2010/main" val="0"/>
              </a:ext>
            </a:extLst>
          </a:blip>
          <a:srcRect r="25706"/>
          <a:stretch/>
        </p:blipFill>
        <p:spPr>
          <a:xfrm>
            <a:off x="-368392" y="0"/>
            <a:ext cx="12560392" cy="6858000"/>
          </a:xfrm>
          <a:prstGeom prst="rect">
            <a:avLst/>
          </a:prstGeom>
        </p:spPr>
      </p:pic>
      <p:pic>
        <p:nvPicPr>
          <p:cNvPr id="13" name="Picture 12" descr="Royal Air Force Graphic_.081221.png">
            <a:extLst>
              <a:ext uri="{FF2B5EF4-FFF2-40B4-BE49-F238E27FC236}">
                <a16:creationId xmlns:a16="http://schemas.microsoft.com/office/drawing/2014/main" id="{0E191107-964F-4A97-8E25-B74262453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562" y="278165"/>
            <a:ext cx="1844927" cy="839441"/>
          </a:xfrm>
          <a:prstGeom prst="rect">
            <a:avLst/>
          </a:prstGeom>
        </p:spPr>
      </p:pic>
      <p:sp>
        <p:nvSpPr>
          <p:cNvPr id="16" name="Rectangle 15">
            <a:extLst>
              <a:ext uri="{FF2B5EF4-FFF2-40B4-BE49-F238E27FC236}">
                <a16:creationId xmlns:a16="http://schemas.microsoft.com/office/drawing/2014/main" id="{4D64BBE6-ADD5-4C27-8115-5CFCCD3B5A0B}"/>
              </a:ext>
            </a:extLst>
          </p:cNvPr>
          <p:cNvSpPr>
            <a:spLocks noGrp="1" noChangeArrowheads="1"/>
          </p:cNvSpPr>
          <p:nvPr/>
        </p:nvSpPr>
        <p:spPr bwMode="auto">
          <a:xfrm>
            <a:off x="142582" y="-46894"/>
            <a:ext cx="10121992" cy="1134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eaLnBrk="1" hangingPunct="1">
              <a:defRPr/>
            </a:pPr>
            <a:r>
              <a:rPr lang="en-GB" altLang="en-US" sz="5333" dirty="0">
                <a:solidFill>
                  <a:srgbClr val="FBF497"/>
                </a:solidFill>
                <a:latin typeface="Arial" charset="0"/>
              </a:rPr>
              <a:t>MY BACKGROUND &amp; ROLE</a:t>
            </a:r>
          </a:p>
        </p:txBody>
      </p:sp>
      <p:sp>
        <p:nvSpPr>
          <p:cNvPr id="18" name="Rectangle 17">
            <a:extLst>
              <a:ext uri="{FF2B5EF4-FFF2-40B4-BE49-F238E27FC236}">
                <a16:creationId xmlns:a16="http://schemas.microsoft.com/office/drawing/2014/main" id="{F5B0D8CA-2EB8-4737-8118-141DBCE7B8CD}"/>
              </a:ext>
            </a:extLst>
          </p:cNvPr>
          <p:cNvSpPr>
            <a:spLocks noGrp="1" noChangeArrowheads="1"/>
          </p:cNvSpPr>
          <p:nvPr/>
        </p:nvSpPr>
        <p:spPr bwMode="auto">
          <a:xfrm>
            <a:off x="221837" y="1219083"/>
            <a:ext cx="11233562" cy="527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lc="http://schemas.openxmlformats.org/drawingml/2006/lockedCanvas" xmlns:ma14="http://schemas.microsoft.com/office/mac/drawingml/2011/main" xmlns="" val="1"/>
            </a:ext>
          </a:extLst>
        </p:spPr>
        <p:txBody>
          <a:bodyPr vert="horz" wrap="square" lIns="121920" tIns="60960" rIns="121920" bIns="6096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eaLnBrk="1" hangingPunct="1">
              <a:defRPr/>
            </a:pPr>
            <a:r>
              <a:rPr lang="en-GB" altLang="en-US" sz="2400" dirty="0">
                <a:solidFill>
                  <a:srgbClr val="FBF497"/>
                </a:solidFill>
                <a:latin typeface="Arial" charset="0"/>
              </a:rPr>
              <a:t>Education:</a:t>
            </a:r>
          </a:p>
          <a:p>
            <a:pPr marL="952485" lvl="1" indent="-342900" eaLnBrk="1" hangingPunct="1">
              <a:buFont typeface="Arial" panose="020B0604020202020204" pitchFamily="34" charset="0"/>
              <a:buChar char="•"/>
              <a:defRPr/>
            </a:pPr>
            <a:r>
              <a:rPr lang="en-GB" altLang="en-US" sz="2400" dirty="0">
                <a:solidFill>
                  <a:srgbClr val="FBF497"/>
                </a:solidFill>
                <a:latin typeface="Arial" charset="0"/>
              </a:rPr>
              <a:t>GCSEs, A-levels and Masters Degree.</a:t>
            </a:r>
          </a:p>
          <a:p>
            <a:pPr lvl="1" eaLnBrk="1" hangingPunct="1">
              <a:defRPr/>
            </a:pPr>
            <a:endParaRPr lang="en-GB" altLang="en-US" sz="1067" dirty="0">
              <a:solidFill>
                <a:srgbClr val="FBF497"/>
              </a:solidFill>
              <a:latin typeface="Arial" charset="0"/>
            </a:endParaRPr>
          </a:p>
          <a:p>
            <a:pPr eaLnBrk="1" hangingPunct="1">
              <a:defRPr/>
            </a:pPr>
            <a:r>
              <a:rPr lang="en-GB" altLang="en-US" sz="2400" dirty="0">
                <a:solidFill>
                  <a:srgbClr val="FBF497"/>
                </a:solidFill>
                <a:latin typeface="Arial" charset="0"/>
              </a:rPr>
              <a:t>Completed Industrial placements:</a:t>
            </a:r>
          </a:p>
          <a:p>
            <a:pPr marL="952485" lvl="1" indent="-342900" eaLnBrk="1" hangingPunct="1">
              <a:buFont typeface="Arial" panose="020B0604020202020204" pitchFamily="34" charset="0"/>
              <a:buChar char="•"/>
              <a:defRPr/>
            </a:pPr>
            <a:r>
              <a:rPr lang="en-GB" altLang="en-US" sz="2400" dirty="0">
                <a:solidFill>
                  <a:srgbClr val="FBF497"/>
                </a:solidFill>
                <a:latin typeface="Arial" charset="0"/>
              </a:rPr>
              <a:t>Former British Steel and Rolls Royce.</a:t>
            </a:r>
          </a:p>
          <a:p>
            <a:pPr lvl="1" eaLnBrk="1" hangingPunct="1">
              <a:defRPr/>
            </a:pPr>
            <a:endParaRPr lang="en-GB" altLang="en-US" sz="1067" dirty="0">
              <a:solidFill>
                <a:srgbClr val="FBF497"/>
              </a:solidFill>
              <a:latin typeface="Arial" charset="0"/>
            </a:endParaRPr>
          </a:p>
          <a:p>
            <a:pPr eaLnBrk="1" hangingPunct="1">
              <a:defRPr/>
            </a:pPr>
            <a:r>
              <a:rPr lang="en-GB" altLang="en-US" sz="2400" dirty="0">
                <a:solidFill>
                  <a:srgbClr val="FBF497"/>
                </a:solidFill>
                <a:latin typeface="Arial" charset="0"/>
              </a:rPr>
              <a:t>Aero-systems (AS) Engineer deals with the RAF’s cutting edge aircraft and equipment:</a:t>
            </a:r>
          </a:p>
          <a:p>
            <a:pPr marL="952485" lvl="1" indent="-342900" eaLnBrk="1" hangingPunct="1">
              <a:buFont typeface="Arial" panose="020B0604020202020204" pitchFamily="34" charset="0"/>
              <a:buChar char="•"/>
              <a:defRPr/>
            </a:pPr>
            <a:r>
              <a:rPr lang="en-GB" altLang="en-US" sz="2400" dirty="0">
                <a:solidFill>
                  <a:srgbClr val="FBF497"/>
                </a:solidFill>
                <a:latin typeface="Arial" charset="0"/>
              </a:rPr>
              <a:t>Armaments, avionics and propulsion systems of all kinds of aircraft, their airborne communications and the ground support that goes with them.</a:t>
            </a:r>
          </a:p>
          <a:p>
            <a:pPr lvl="1" eaLnBrk="1" hangingPunct="1">
              <a:defRPr/>
            </a:pPr>
            <a:endParaRPr lang="en-GB" altLang="en-US" sz="1067" dirty="0">
              <a:solidFill>
                <a:srgbClr val="FBF497"/>
              </a:solidFill>
              <a:latin typeface="Arial" charset="0"/>
            </a:endParaRPr>
          </a:p>
          <a:p>
            <a:pPr eaLnBrk="1" hangingPunct="1">
              <a:defRPr/>
            </a:pPr>
            <a:r>
              <a:rPr lang="en-GB" altLang="en-US" sz="2400" dirty="0">
                <a:solidFill>
                  <a:srgbClr val="FBF497"/>
                </a:solidFill>
                <a:latin typeface="Arial" charset="0"/>
              </a:rPr>
              <a:t>Additional ‘outside role’ appointments.</a:t>
            </a:r>
          </a:p>
          <a:p>
            <a:pPr eaLnBrk="1" hangingPunct="1">
              <a:defRPr/>
            </a:pPr>
            <a:endParaRPr lang="en-GB" altLang="en-US" sz="1067" dirty="0">
              <a:solidFill>
                <a:srgbClr val="FBF497"/>
              </a:solidFill>
              <a:latin typeface="Arial" charset="0"/>
            </a:endParaRPr>
          </a:p>
          <a:p>
            <a:pPr eaLnBrk="1" hangingPunct="1">
              <a:defRPr/>
            </a:pPr>
            <a:r>
              <a:rPr lang="en-GB" altLang="en-US" sz="2400" dirty="0">
                <a:solidFill>
                  <a:srgbClr val="FBF497"/>
                </a:solidFill>
                <a:latin typeface="Arial" charset="0"/>
              </a:rPr>
              <a:t>Move job every 2-3 years.</a:t>
            </a:r>
          </a:p>
          <a:p>
            <a:pPr eaLnBrk="1" hangingPunct="1">
              <a:defRPr/>
            </a:pPr>
            <a:endParaRPr lang="en-GB" altLang="en-US" sz="2667" dirty="0">
              <a:solidFill>
                <a:srgbClr val="FBF497"/>
              </a:solidFill>
              <a:latin typeface="Arial" charset="0"/>
            </a:endParaRPr>
          </a:p>
        </p:txBody>
      </p:sp>
      <p:pic>
        <p:nvPicPr>
          <p:cNvPr id="3" name="Picture 2">
            <a:extLst>
              <a:ext uri="{FF2B5EF4-FFF2-40B4-BE49-F238E27FC236}">
                <a16:creationId xmlns:a16="http://schemas.microsoft.com/office/drawing/2014/main" id="{58A12164-04E8-4A8A-9EEF-DBE5D4C156B0}"/>
              </a:ext>
            </a:extLst>
          </p:cNvPr>
          <p:cNvPicPr>
            <a:picLocks noChangeAspect="1"/>
          </p:cNvPicPr>
          <p:nvPr/>
        </p:nvPicPr>
        <p:blipFill>
          <a:blip r:embed="rId5"/>
          <a:stretch>
            <a:fillRect/>
          </a:stretch>
        </p:blipFill>
        <p:spPr>
          <a:xfrm>
            <a:off x="8022020" y="4987381"/>
            <a:ext cx="1799269" cy="1481751"/>
          </a:xfrm>
          <a:prstGeom prst="rect">
            <a:avLst/>
          </a:prstGeom>
        </p:spPr>
      </p:pic>
      <p:pic>
        <p:nvPicPr>
          <p:cNvPr id="4" name="Picture 3">
            <a:extLst>
              <a:ext uri="{FF2B5EF4-FFF2-40B4-BE49-F238E27FC236}">
                <a16:creationId xmlns:a16="http://schemas.microsoft.com/office/drawing/2014/main" id="{F967279C-ABB4-4239-B3D2-56FB216564A7}"/>
              </a:ext>
            </a:extLst>
          </p:cNvPr>
          <p:cNvPicPr>
            <a:picLocks noChangeAspect="1"/>
          </p:cNvPicPr>
          <p:nvPr/>
        </p:nvPicPr>
        <p:blipFill>
          <a:blip r:embed="rId6"/>
          <a:stretch>
            <a:fillRect/>
          </a:stretch>
        </p:blipFill>
        <p:spPr>
          <a:xfrm>
            <a:off x="10264574" y="4671924"/>
            <a:ext cx="1578949" cy="1386621"/>
          </a:xfrm>
          <a:prstGeom prst="rect">
            <a:avLst/>
          </a:prstGeom>
        </p:spPr>
      </p:pic>
      <p:pic>
        <p:nvPicPr>
          <p:cNvPr id="7" name="Picture 6">
            <a:extLst>
              <a:ext uri="{FF2B5EF4-FFF2-40B4-BE49-F238E27FC236}">
                <a16:creationId xmlns:a16="http://schemas.microsoft.com/office/drawing/2014/main" id="{DA22DD8C-A213-4789-96F0-F35B5827B587}"/>
              </a:ext>
            </a:extLst>
          </p:cNvPr>
          <p:cNvPicPr>
            <a:picLocks noChangeAspect="1"/>
          </p:cNvPicPr>
          <p:nvPr/>
        </p:nvPicPr>
        <p:blipFill>
          <a:blip r:embed="rId7"/>
          <a:stretch>
            <a:fillRect/>
          </a:stretch>
        </p:blipFill>
        <p:spPr>
          <a:xfrm>
            <a:off x="8176610" y="1129743"/>
            <a:ext cx="1663700" cy="1473728"/>
          </a:xfrm>
          <a:prstGeom prst="rect">
            <a:avLst/>
          </a:prstGeom>
        </p:spPr>
      </p:pic>
      <p:pic>
        <p:nvPicPr>
          <p:cNvPr id="21" name="Picture 20">
            <a:extLst>
              <a:ext uri="{FF2B5EF4-FFF2-40B4-BE49-F238E27FC236}">
                <a16:creationId xmlns:a16="http://schemas.microsoft.com/office/drawing/2014/main" id="{38492D76-86DE-4E2F-8C1A-1ABEA0D3CB90}"/>
              </a:ext>
            </a:extLst>
          </p:cNvPr>
          <p:cNvPicPr>
            <a:picLocks noChangeAspect="1"/>
          </p:cNvPicPr>
          <p:nvPr/>
        </p:nvPicPr>
        <p:blipFill>
          <a:blip r:embed="rId8"/>
          <a:stretch>
            <a:fillRect/>
          </a:stretch>
        </p:blipFill>
        <p:spPr>
          <a:xfrm>
            <a:off x="10176186" y="1356985"/>
            <a:ext cx="1364405" cy="1638301"/>
          </a:xfrm>
          <a:prstGeom prst="rect">
            <a:avLst/>
          </a:prstGeom>
        </p:spPr>
      </p:pic>
      <p:pic>
        <p:nvPicPr>
          <p:cNvPr id="11" name="Picture 10">
            <a:extLst>
              <a:ext uri="{FF2B5EF4-FFF2-40B4-BE49-F238E27FC236}">
                <a16:creationId xmlns:a16="http://schemas.microsoft.com/office/drawing/2014/main" id="{2F8BEA2E-BE47-4580-B830-9A54826359DC}"/>
              </a:ext>
            </a:extLst>
          </p:cNvPr>
          <p:cNvPicPr>
            <a:picLocks noChangeAspect="1"/>
          </p:cNvPicPr>
          <p:nvPr/>
        </p:nvPicPr>
        <p:blipFill>
          <a:blip r:embed="rId9"/>
          <a:stretch>
            <a:fillRect/>
          </a:stretch>
        </p:blipFill>
        <p:spPr>
          <a:xfrm>
            <a:off x="6979913" y="1901238"/>
            <a:ext cx="1028759" cy="1027473"/>
          </a:xfrm>
          <a:prstGeom prst="rect">
            <a:avLst/>
          </a:prstGeom>
        </p:spPr>
      </p:pic>
      <p:pic>
        <p:nvPicPr>
          <p:cNvPr id="9" name="Picture 8">
            <a:extLst>
              <a:ext uri="{FF2B5EF4-FFF2-40B4-BE49-F238E27FC236}">
                <a16:creationId xmlns:a16="http://schemas.microsoft.com/office/drawing/2014/main" id="{5EA2C491-6A9B-4F61-880B-F2ADEE71A397}"/>
              </a:ext>
            </a:extLst>
          </p:cNvPr>
          <p:cNvPicPr>
            <a:picLocks noChangeAspect="1"/>
          </p:cNvPicPr>
          <p:nvPr/>
        </p:nvPicPr>
        <p:blipFill>
          <a:blip r:embed="rId10"/>
          <a:stretch>
            <a:fillRect/>
          </a:stretch>
        </p:blipFill>
        <p:spPr>
          <a:xfrm>
            <a:off x="7417550" y="1162329"/>
            <a:ext cx="406435" cy="658425"/>
          </a:xfrm>
          <a:prstGeom prst="rect">
            <a:avLst/>
          </a:prstGeom>
        </p:spPr>
      </p:pic>
    </p:spTree>
    <p:extLst>
      <p:ext uri="{BB962C8B-B14F-4D97-AF65-F5344CB8AC3E}">
        <p14:creationId xmlns:p14="http://schemas.microsoft.com/office/powerpoint/2010/main" val="2862280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80" cy="4580388"/>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121920" tIns="60960" rIns="121920" bIns="6096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spcAft>
                <a:spcPts val="1333"/>
              </a:spcAft>
              <a:buClr>
                <a:schemeClr val="tx1"/>
              </a:buClr>
              <a:buSzPct val="100000"/>
              <a:buFont typeface="Arial"/>
              <a:buNone/>
            </a:pPr>
            <a:endParaRPr lang="en-US" sz="2133" cap="all"/>
          </a:p>
        </p:txBody>
      </p:sp>
      <p:sp>
        <p:nvSpPr>
          <p:cNvPr id="8" name="Title 7">
            <a:extLst>
              <a:ext uri="{FF2B5EF4-FFF2-40B4-BE49-F238E27FC236}">
                <a16:creationId xmlns:a16="http://schemas.microsoft.com/office/drawing/2014/main" id="{0366E529-7A3F-4E73-AFD2-B1EB4CBDDB27}"/>
              </a:ext>
            </a:extLst>
          </p:cNvPr>
          <p:cNvSpPr>
            <a:spLocks noGrp="1"/>
          </p:cNvSpPr>
          <p:nvPr>
            <p:ph type="ctrTitle"/>
          </p:nvPr>
        </p:nvSpPr>
        <p:spPr>
          <a:xfrm>
            <a:off x="8022021" y="3231931"/>
            <a:ext cx="3852041" cy="1834056"/>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GB" sz="4000"/>
          </a:p>
        </p:txBody>
      </p:sp>
      <p:sp>
        <p:nvSpPr>
          <p:cNvPr id="10" name="Subtitle 9">
            <a:extLst>
              <a:ext uri="{FF2B5EF4-FFF2-40B4-BE49-F238E27FC236}">
                <a16:creationId xmlns:a16="http://schemas.microsoft.com/office/drawing/2014/main" id="{DF8AF691-39BD-441B-88FE-BC90048F5471}"/>
              </a:ext>
            </a:extLst>
          </p:cNvPr>
          <p:cNvSpPr>
            <a:spLocks noGrp="1"/>
          </p:cNvSpPr>
          <p:nvPr>
            <p:ph type="subTitle" idx="1"/>
          </p:nvPr>
        </p:nvSpPr>
        <p:spPr>
          <a:xfrm>
            <a:off x="7782910" y="5242675"/>
            <a:ext cx="4330263" cy="683284"/>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GB" sz="2000"/>
          </a:p>
        </p:txBody>
      </p:sp>
      <p:cxnSp>
        <p:nvCxnSpPr>
          <p:cNvPr id="24" name="Straight Connector 2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2"/>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6" name="Picture 5" descr="Royal Air Force Graphic_.0812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562" y="189821"/>
            <a:ext cx="1844927" cy="839441"/>
          </a:xfrm>
          <a:prstGeom prst="rect">
            <a:avLst/>
          </a:prstGeom>
        </p:spPr>
      </p:pic>
      <p:pic>
        <p:nvPicPr>
          <p:cNvPr id="12" name="Picture 11" descr="STEM_Powerpoint FLAT.png">
            <a:extLst>
              <a:ext uri="{FF2B5EF4-FFF2-40B4-BE49-F238E27FC236}">
                <a16:creationId xmlns:a16="http://schemas.microsoft.com/office/drawing/2014/main" id="{A218D8B6-54BC-43D8-B256-323370230BBF}"/>
              </a:ext>
            </a:extLst>
          </p:cNvPr>
          <p:cNvPicPr>
            <a:picLocks noChangeAspect="1"/>
          </p:cNvPicPr>
          <p:nvPr/>
        </p:nvPicPr>
        <p:blipFill rotWithShape="1">
          <a:blip r:embed="rId4">
            <a:extLst>
              <a:ext uri="{28A0092B-C50C-407E-A947-70E740481C1C}">
                <a14:useLocalDpi xmlns:a14="http://schemas.microsoft.com/office/drawing/2010/main" val="0"/>
              </a:ext>
            </a:extLst>
          </a:blip>
          <a:srcRect r="25706"/>
          <a:stretch/>
        </p:blipFill>
        <p:spPr>
          <a:xfrm>
            <a:off x="-368392" y="0"/>
            <a:ext cx="12560392" cy="6858000"/>
          </a:xfrm>
          <a:prstGeom prst="rect">
            <a:avLst/>
          </a:prstGeom>
        </p:spPr>
      </p:pic>
      <p:pic>
        <p:nvPicPr>
          <p:cNvPr id="13" name="Picture 12" descr="Royal Air Force Graphic_.081221.png">
            <a:extLst>
              <a:ext uri="{FF2B5EF4-FFF2-40B4-BE49-F238E27FC236}">
                <a16:creationId xmlns:a16="http://schemas.microsoft.com/office/drawing/2014/main" id="{0E191107-964F-4A97-8E25-B74262453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562" y="278165"/>
            <a:ext cx="1844927" cy="839441"/>
          </a:xfrm>
          <a:prstGeom prst="rect">
            <a:avLst/>
          </a:prstGeom>
        </p:spPr>
      </p:pic>
      <p:sp>
        <p:nvSpPr>
          <p:cNvPr id="16" name="Rectangle 15">
            <a:extLst>
              <a:ext uri="{FF2B5EF4-FFF2-40B4-BE49-F238E27FC236}">
                <a16:creationId xmlns:a16="http://schemas.microsoft.com/office/drawing/2014/main" id="{4D64BBE6-ADD5-4C27-8115-5CFCCD3B5A0B}"/>
              </a:ext>
            </a:extLst>
          </p:cNvPr>
          <p:cNvSpPr>
            <a:spLocks noGrp="1" noChangeArrowheads="1"/>
          </p:cNvSpPr>
          <p:nvPr/>
        </p:nvSpPr>
        <p:spPr bwMode="auto">
          <a:xfrm>
            <a:off x="203767" y="32281"/>
            <a:ext cx="8470992" cy="130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eaLnBrk="1" hangingPunct="1">
              <a:defRPr/>
            </a:pPr>
            <a:r>
              <a:rPr lang="en-GB" altLang="en-US" sz="5333" dirty="0">
                <a:solidFill>
                  <a:srgbClr val="FBF497"/>
                </a:solidFill>
                <a:latin typeface="Arial" charset="0"/>
              </a:rPr>
              <a:t>MY CAREER TO DATE</a:t>
            </a:r>
          </a:p>
        </p:txBody>
      </p:sp>
      <p:sp>
        <p:nvSpPr>
          <p:cNvPr id="18" name="Rectangle 17">
            <a:extLst>
              <a:ext uri="{FF2B5EF4-FFF2-40B4-BE49-F238E27FC236}">
                <a16:creationId xmlns:a16="http://schemas.microsoft.com/office/drawing/2014/main" id="{F5B0D8CA-2EB8-4737-8118-141DBCE7B8CD}"/>
              </a:ext>
            </a:extLst>
          </p:cNvPr>
          <p:cNvSpPr>
            <a:spLocks noGrp="1" noChangeArrowheads="1"/>
          </p:cNvSpPr>
          <p:nvPr/>
        </p:nvSpPr>
        <p:spPr bwMode="auto">
          <a:xfrm>
            <a:off x="203767" y="1341616"/>
            <a:ext cx="11670295" cy="523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xmlns:lc="http://schemas.openxmlformats.org/drawingml/2006/lockedCanvas" val="1"/>
            </a:ext>
          </a:extLst>
        </p:spPr>
        <p:txBody>
          <a:bodyPr vert="horz" wrap="square" lIns="121920" tIns="60960" rIns="121920" bIns="6096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eaLnBrk="1" hangingPunct="1">
              <a:defRPr/>
            </a:pPr>
            <a:r>
              <a:rPr lang="en-GB" altLang="en-US" sz="2400" dirty="0">
                <a:solidFill>
                  <a:srgbClr val="FBF497"/>
                </a:solidFill>
                <a:latin typeface="Arial" charset="0"/>
              </a:rPr>
              <a:t>Front Line:</a:t>
            </a:r>
          </a:p>
          <a:p>
            <a:pPr marL="952485" lvl="1" indent="-342900" eaLnBrk="1" hangingPunct="1">
              <a:buFont typeface="Arial" panose="020B0604020202020204" pitchFamily="34" charset="0"/>
              <a:buChar char="•"/>
              <a:defRPr/>
            </a:pPr>
            <a:r>
              <a:rPr lang="en-GB" altLang="en-US" sz="2400" dirty="0">
                <a:solidFill>
                  <a:srgbClr val="FBF497"/>
                </a:solidFill>
                <a:latin typeface="Arial" charset="0"/>
              </a:rPr>
              <a:t>OC Eng Co-</a:t>
            </a:r>
            <a:r>
              <a:rPr lang="en-GB" altLang="en-US" sz="2400" dirty="0" err="1">
                <a:solidFill>
                  <a:srgbClr val="FBF497"/>
                </a:solidFill>
                <a:latin typeface="Arial" charset="0"/>
              </a:rPr>
              <a:t>ord</a:t>
            </a:r>
            <a:r>
              <a:rPr lang="en-GB" altLang="en-US" sz="2400" dirty="0">
                <a:solidFill>
                  <a:srgbClr val="FBF497"/>
                </a:solidFill>
                <a:latin typeface="Arial" charset="0"/>
              </a:rPr>
              <a:t> &amp; Plans and </a:t>
            </a:r>
            <a:r>
              <a:rPr lang="en-GB" altLang="en-US" sz="2400" dirty="0">
                <a:solidFill>
                  <a:srgbClr val="FBF497"/>
                </a:solidFill>
              </a:rPr>
              <a:t>JEngO 6 Sqn (Jaguars).</a:t>
            </a:r>
          </a:p>
          <a:p>
            <a:pPr marL="952485" lvl="1" indent="-342900" eaLnBrk="1" hangingPunct="1">
              <a:buFont typeface="Arial" panose="020B0604020202020204" pitchFamily="34" charset="0"/>
              <a:buChar char="•"/>
              <a:defRPr/>
            </a:pPr>
            <a:r>
              <a:rPr lang="en-GB" altLang="en-US" sz="2400" dirty="0">
                <a:solidFill>
                  <a:srgbClr val="FBF497"/>
                </a:solidFill>
              </a:rPr>
              <a:t>SEngO 216 Sqn (TriStar).</a:t>
            </a:r>
          </a:p>
          <a:p>
            <a:pPr marL="952485" lvl="1" indent="-342900" eaLnBrk="1" hangingPunct="1">
              <a:buFont typeface="Arial" panose="020B0604020202020204" pitchFamily="34" charset="0"/>
              <a:buChar char="•"/>
              <a:defRPr/>
            </a:pPr>
            <a:r>
              <a:rPr lang="en-GB" altLang="en-US" sz="2400" dirty="0">
                <a:solidFill>
                  <a:srgbClr val="FBF497"/>
                </a:solidFill>
              </a:rPr>
              <a:t>OC Eng &amp; Logistics Wg (Air Mobility Force).</a:t>
            </a:r>
          </a:p>
          <a:p>
            <a:pPr lvl="1" eaLnBrk="1" hangingPunct="1">
              <a:defRPr/>
            </a:pPr>
            <a:endParaRPr lang="en-GB" altLang="en-US" sz="1067" dirty="0">
              <a:solidFill>
                <a:srgbClr val="FBF497"/>
              </a:solidFill>
            </a:endParaRPr>
          </a:p>
          <a:p>
            <a:pPr eaLnBrk="1" hangingPunct="1">
              <a:defRPr/>
            </a:pPr>
            <a:r>
              <a:rPr lang="en-GB" altLang="en-US" sz="2400" dirty="0">
                <a:solidFill>
                  <a:srgbClr val="FBF497"/>
                </a:solidFill>
                <a:latin typeface="Arial" charset="0"/>
              </a:rPr>
              <a:t>Staff roles:</a:t>
            </a:r>
          </a:p>
          <a:p>
            <a:pPr marL="952485" lvl="1" indent="-342900" eaLnBrk="1" hangingPunct="1">
              <a:buFont typeface="Arial" panose="020B0604020202020204" pitchFamily="34" charset="0"/>
              <a:buChar char="•"/>
              <a:defRPr/>
            </a:pPr>
            <a:r>
              <a:rPr lang="en-GB" altLang="en-US" sz="2400" dirty="0">
                <a:solidFill>
                  <a:srgbClr val="FBF497"/>
                </a:solidFill>
                <a:latin typeface="Arial" charset="0"/>
              </a:rPr>
              <a:t>HQ 1 Gp A4 support to Typhoon and BBMF.</a:t>
            </a:r>
          </a:p>
          <a:p>
            <a:pPr marL="952485" lvl="1" indent="-342900" eaLnBrk="1" hangingPunct="1">
              <a:buFont typeface="Arial" panose="020B0604020202020204" pitchFamily="34" charset="0"/>
              <a:buChar char="•"/>
              <a:defRPr/>
            </a:pPr>
            <a:r>
              <a:rPr lang="en-GB" altLang="en-US" sz="2400" dirty="0">
                <a:solidFill>
                  <a:srgbClr val="FBF497"/>
                </a:solidFill>
              </a:rPr>
              <a:t>Typhoon Systems Integration Head and </a:t>
            </a:r>
            <a:r>
              <a:rPr lang="en-GB" altLang="en-US" sz="2400" dirty="0">
                <a:solidFill>
                  <a:srgbClr val="FBF497"/>
                </a:solidFill>
                <a:latin typeface="Arial" charset="0"/>
              </a:rPr>
              <a:t>Military Aviation Authority.</a:t>
            </a:r>
            <a:endParaRPr lang="en-GB" altLang="en-US" sz="2400" dirty="0">
              <a:solidFill>
                <a:srgbClr val="FBF497"/>
              </a:solidFill>
            </a:endParaRPr>
          </a:p>
          <a:p>
            <a:pPr lvl="1" eaLnBrk="1" hangingPunct="1">
              <a:defRPr/>
            </a:pPr>
            <a:endParaRPr lang="en-GB" altLang="en-US" sz="1067" dirty="0">
              <a:solidFill>
                <a:srgbClr val="FBF497"/>
              </a:solidFill>
              <a:latin typeface="Arial" charset="0"/>
            </a:endParaRPr>
          </a:p>
          <a:p>
            <a:pPr eaLnBrk="1" hangingPunct="1">
              <a:defRPr/>
            </a:pPr>
            <a:r>
              <a:rPr lang="en-GB" altLang="en-US" sz="2400" dirty="0">
                <a:solidFill>
                  <a:srgbClr val="FBF497"/>
                </a:solidFill>
                <a:latin typeface="Arial" charset="0"/>
              </a:rPr>
              <a:t>Out of Branch:</a:t>
            </a:r>
          </a:p>
          <a:p>
            <a:pPr marL="952485" lvl="1" indent="-342900" eaLnBrk="1" hangingPunct="1">
              <a:buFont typeface="Arial" panose="020B0604020202020204" pitchFamily="34" charset="0"/>
              <a:buChar char="•"/>
              <a:defRPr/>
            </a:pPr>
            <a:r>
              <a:rPr lang="en-GB" altLang="en-US" sz="2400" dirty="0">
                <a:solidFill>
                  <a:srgbClr val="FBF497"/>
                </a:solidFill>
              </a:rPr>
              <a:t>Staff Officer to Chief of the Air Staff.</a:t>
            </a:r>
          </a:p>
          <a:p>
            <a:pPr marL="952485" lvl="1" indent="-342900" eaLnBrk="1" hangingPunct="1">
              <a:buFont typeface="Arial" panose="020B0604020202020204" pitchFamily="34" charset="0"/>
              <a:buChar char="•"/>
              <a:defRPr/>
            </a:pPr>
            <a:r>
              <a:rPr lang="en-GB" altLang="en-US" sz="2400" dirty="0">
                <a:solidFill>
                  <a:srgbClr val="FBF497"/>
                </a:solidFill>
              </a:rPr>
              <a:t>Directing Staff on Advanced Command and Staff Course.</a:t>
            </a:r>
          </a:p>
          <a:p>
            <a:pPr marL="952485" lvl="1" indent="-342900" eaLnBrk="1" hangingPunct="1">
              <a:buFont typeface="Arial" panose="020B0604020202020204" pitchFamily="34" charset="0"/>
              <a:buChar char="•"/>
              <a:defRPr/>
            </a:pPr>
            <a:r>
              <a:rPr lang="en-GB" altLang="en-US" sz="2400" dirty="0">
                <a:solidFill>
                  <a:srgbClr val="FBF497"/>
                </a:solidFill>
              </a:rPr>
              <a:t>Secondment to Industry (Rolls-Royce).</a:t>
            </a:r>
          </a:p>
          <a:p>
            <a:pPr eaLnBrk="1" hangingPunct="1">
              <a:defRPr/>
            </a:pPr>
            <a:endParaRPr lang="en-GB" altLang="en-US" sz="2667" dirty="0">
              <a:solidFill>
                <a:srgbClr val="FBF497"/>
              </a:solidFill>
              <a:latin typeface="Arial" charset="0"/>
            </a:endParaRPr>
          </a:p>
        </p:txBody>
      </p:sp>
      <p:pic>
        <p:nvPicPr>
          <p:cNvPr id="2" name="Picture 1">
            <a:extLst>
              <a:ext uri="{FF2B5EF4-FFF2-40B4-BE49-F238E27FC236}">
                <a16:creationId xmlns:a16="http://schemas.microsoft.com/office/drawing/2014/main" id="{3531B728-8252-4B69-8AE6-42E72720813F}"/>
              </a:ext>
            </a:extLst>
          </p:cNvPr>
          <p:cNvPicPr>
            <a:picLocks noChangeAspect="1"/>
          </p:cNvPicPr>
          <p:nvPr/>
        </p:nvPicPr>
        <p:blipFill>
          <a:blip r:embed="rId5"/>
          <a:stretch>
            <a:fillRect/>
          </a:stretch>
        </p:blipFill>
        <p:spPr>
          <a:xfrm>
            <a:off x="8610627" y="22517"/>
            <a:ext cx="1079500" cy="1231900"/>
          </a:xfrm>
          <a:prstGeom prst="rect">
            <a:avLst/>
          </a:prstGeom>
        </p:spPr>
      </p:pic>
      <p:pic>
        <p:nvPicPr>
          <p:cNvPr id="4" name="Picture 3">
            <a:extLst>
              <a:ext uri="{FF2B5EF4-FFF2-40B4-BE49-F238E27FC236}">
                <a16:creationId xmlns:a16="http://schemas.microsoft.com/office/drawing/2014/main" id="{FDF74124-976E-41D0-B57A-C48AF6E615C6}"/>
              </a:ext>
            </a:extLst>
          </p:cNvPr>
          <p:cNvPicPr>
            <a:picLocks noChangeAspect="1"/>
          </p:cNvPicPr>
          <p:nvPr/>
        </p:nvPicPr>
        <p:blipFill>
          <a:blip r:embed="rId6"/>
          <a:stretch>
            <a:fillRect/>
          </a:stretch>
        </p:blipFill>
        <p:spPr>
          <a:xfrm>
            <a:off x="11277833" y="4768883"/>
            <a:ext cx="650367" cy="950535"/>
          </a:xfrm>
          <a:prstGeom prst="rect">
            <a:avLst/>
          </a:prstGeom>
        </p:spPr>
      </p:pic>
      <p:pic>
        <p:nvPicPr>
          <p:cNvPr id="7" name="Picture 6">
            <a:extLst>
              <a:ext uri="{FF2B5EF4-FFF2-40B4-BE49-F238E27FC236}">
                <a16:creationId xmlns:a16="http://schemas.microsoft.com/office/drawing/2014/main" id="{3EC96977-24C2-4B1F-AA15-83F73D180317}"/>
              </a:ext>
            </a:extLst>
          </p:cNvPr>
          <p:cNvPicPr>
            <a:picLocks noChangeAspect="1"/>
          </p:cNvPicPr>
          <p:nvPr/>
        </p:nvPicPr>
        <p:blipFill>
          <a:blip r:embed="rId7"/>
          <a:stretch>
            <a:fillRect/>
          </a:stretch>
        </p:blipFill>
        <p:spPr>
          <a:xfrm>
            <a:off x="6096000" y="5756568"/>
            <a:ext cx="1726536" cy="990315"/>
          </a:xfrm>
          <a:prstGeom prst="rect">
            <a:avLst/>
          </a:prstGeom>
        </p:spPr>
      </p:pic>
      <p:pic>
        <p:nvPicPr>
          <p:cNvPr id="9" name="Picture 8">
            <a:extLst>
              <a:ext uri="{FF2B5EF4-FFF2-40B4-BE49-F238E27FC236}">
                <a16:creationId xmlns:a16="http://schemas.microsoft.com/office/drawing/2014/main" id="{D8CE26E3-8E91-44C6-9735-15205DBD8EA0}"/>
              </a:ext>
            </a:extLst>
          </p:cNvPr>
          <p:cNvPicPr>
            <a:picLocks noChangeAspect="1"/>
          </p:cNvPicPr>
          <p:nvPr/>
        </p:nvPicPr>
        <p:blipFill>
          <a:blip r:embed="rId8"/>
          <a:stretch>
            <a:fillRect/>
          </a:stretch>
        </p:blipFill>
        <p:spPr>
          <a:xfrm>
            <a:off x="8695848" y="4667715"/>
            <a:ext cx="1072989" cy="715325"/>
          </a:xfrm>
          <a:prstGeom prst="rect">
            <a:avLst/>
          </a:prstGeom>
        </p:spPr>
      </p:pic>
      <p:pic>
        <p:nvPicPr>
          <p:cNvPr id="14" name="Picture 13">
            <a:extLst>
              <a:ext uri="{FF2B5EF4-FFF2-40B4-BE49-F238E27FC236}">
                <a16:creationId xmlns:a16="http://schemas.microsoft.com/office/drawing/2014/main" id="{81292990-F9A8-45F2-B48F-07C2B8715EE9}"/>
              </a:ext>
            </a:extLst>
          </p:cNvPr>
          <p:cNvPicPr>
            <a:picLocks noChangeAspect="1"/>
          </p:cNvPicPr>
          <p:nvPr/>
        </p:nvPicPr>
        <p:blipFill>
          <a:blip r:embed="rId9"/>
          <a:stretch>
            <a:fillRect/>
          </a:stretch>
        </p:blipFill>
        <p:spPr>
          <a:xfrm>
            <a:off x="8721115" y="5813391"/>
            <a:ext cx="2610284" cy="939907"/>
          </a:xfrm>
          <a:prstGeom prst="rect">
            <a:avLst/>
          </a:prstGeom>
        </p:spPr>
      </p:pic>
      <p:pic>
        <p:nvPicPr>
          <p:cNvPr id="17" name="Picture 16">
            <a:extLst>
              <a:ext uri="{FF2B5EF4-FFF2-40B4-BE49-F238E27FC236}">
                <a16:creationId xmlns:a16="http://schemas.microsoft.com/office/drawing/2014/main" id="{78110C3C-4FED-49F0-AEDA-F9F22EEE1499}"/>
              </a:ext>
            </a:extLst>
          </p:cNvPr>
          <p:cNvPicPr>
            <a:picLocks noChangeAspect="1"/>
          </p:cNvPicPr>
          <p:nvPr/>
        </p:nvPicPr>
        <p:blipFill>
          <a:blip r:embed="rId10"/>
          <a:stretch>
            <a:fillRect/>
          </a:stretch>
        </p:blipFill>
        <p:spPr>
          <a:xfrm>
            <a:off x="8743169" y="2489883"/>
            <a:ext cx="2124965" cy="1260087"/>
          </a:xfrm>
          <a:prstGeom prst="rect">
            <a:avLst/>
          </a:prstGeom>
        </p:spPr>
      </p:pic>
      <p:pic>
        <p:nvPicPr>
          <p:cNvPr id="19" name="Picture 18">
            <a:extLst>
              <a:ext uri="{FF2B5EF4-FFF2-40B4-BE49-F238E27FC236}">
                <a16:creationId xmlns:a16="http://schemas.microsoft.com/office/drawing/2014/main" id="{1AAF798E-C311-4102-B8B1-3756ACB3026C}"/>
              </a:ext>
            </a:extLst>
          </p:cNvPr>
          <p:cNvPicPr>
            <a:picLocks noChangeAspect="1"/>
          </p:cNvPicPr>
          <p:nvPr/>
        </p:nvPicPr>
        <p:blipFill>
          <a:blip r:embed="rId11"/>
          <a:stretch>
            <a:fillRect/>
          </a:stretch>
        </p:blipFill>
        <p:spPr>
          <a:xfrm>
            <a:off x="10304755" y="3665670"/>
            <a:ext cx="1725740" cy="1052161"/>
          </a:xfrm>
          <a:prstGeom prst="rect">
            <a:avLst/>
          </a:prstGeom>
        </p:spPr>
      </p:pic>
      <p:pic>
        <p:nvPicPr>
          <p:cNvPr id="20" name="Picture 19">
            <a:extLst>
              <a:ext uri="{FF2B5EF4-FFF2-40B4-BE49-F238E27FC236}">
                <a16:creationId xmlns:a16="http://schemas.microsoft.com/office/drawing/2014/main" id="{8E634866-89C9-4FB9-9148-3DF1B295AE22}"/>
              </a:ext>
            </a:extLst>
          </p:cNvPr>
          <p:cNvPicPr>
            <a:picLocks noChangeAspect="1"/>
          </p:cNvPicPr>
          <p:nvPr/>
        </p:nvPicPr>
        <p:blipFill>
          <a:blip r:embed="rId12"/>
          <a:stretch>
            <a:fillRect/>
          </a:stretch>
        </p:blipFill>
        <p:spPr>
          <a:xfrm>
            <a:off x="10157497" y="1784054"/>
            <a:ext cx="1568836" cy="1252927"/>
          </a:xfrm>
          <a:prstGeom prst="rect">
            <a:avLst/>
          </a:prstGeom>
        </p:spPr>
      </p:pic>
      <p:pic>
        <p:nvPicPr>
          <p:cNvPr id="21" name="Picture 20">
            <a:extLst>
              <a:ext uri="{FF2B5EF4-FFF2-40B4-BE49-F238E27FC236}">
                <a16:creationId xmlns:a16="http://schemas.microsoft.com/office/drawing/2014/main" id="{2CF622FE-ED8B-42EC-8946-21EE66FAEB5F}"/>
              </a:ext>
            </a:extLst>
          </p:cNvPr>
          <p:cNvPicPr>
            <a:picLocks noChangeAspect="1"/>
          </p:cNvPicPr>
          <p:nvPr/>
        </p:nvPicPr>
        <p:blipFill>
          <a:blip r:embed="rId13"/>
          <a:stretch>
            <a:fillRect/>
          </a:stretch>
        </p:blipFill>
        <p:spPr>
          <a:xfrm>
            <a:off x="7255542" y="2630725"/>
            <a:ext cx="1381876" cy="951088"/>
          </a:xfrm>
          <a:prstGeom prst="rect">
            <a:avLst/>
          </a:prstGeom>
        </p:spPr>
      </p:pic>
      <p:pic>
        <p:nvPicPr>
          <p:cNvPr id="15" name="Picture 14">
            <a:extLst>
              <a:ext uri="{FF2B5EF4-FFF2-40B4-BE49-F238E27FC236}">
                <a16:creationId xmlns:a16="http://schemas.microsoft.com/office/drawing/2014/main" id="{8D711AAC-106D-45A0-AF14-9994E9993293}"/>
              </a:ext>
            </a:extLst>
          </p:cNvPr>
          <p:cNvPicPr>
            <a:picLocks noChangeAspect="1"/>
          </p:cNvPicPr>
          <p:nvPr/>
        </p:nvPicPr>
        <p:blipFill>
          <a:blip r:embed="rId14"/>
          <a:stretch>
            <a:fillRect/>
          </a:stretch>
        </p:blipFill>
        <p:spPr>
          <a:xfrm>
            <a:off x="8144869" y="1283021"/>
            <a:ext cx="1941693" cy="1156877"/>
          </a:xfrm>
          <a:prstGeom prst="rect">
            <a:avLst/>
          </a:prstGeom>
        </p:spPr>
      </p:pic>
      <p:pic>
        <p:nvPicPr>
          <p:cNvPr id="23" name="Picture 22">
            <a:extLst>
              <a:ext uri="{FF2B5EF4-FFF2-40B4-BE49-F238E27FC236}">
                <a16:creationId xmlns:a16="http://schemas.microsoft.com/office/drawing/2014/main" id="{D0CCC877-9834-4106-B745-A816CE2C6834}"/>
              </a:ext>
            </a:extLst>
          </p:cNvPr>
          <p:cNvPicPr>
            <a:picLocks noChangeAspect="1"/>
          </p:cNvPicPr>
          <p:nvPr/>
        </p:nvPicPr>
        <p:blipFill>
          <a:blip r:embed="rId15"/>
          <a:stretch>
            <a:fillRect/>
          </a:stretch>
        </p:blipFill>
        <p:spPr>
          <a:xfrm>
            <a:off x="8071075" y="5808035"/>
            <a:ext cx="410929" cy="663089"/>
          </a:xfrm>
          <a:prstGeom prst="rect">
            <a:avLst/>
          </a:prstGeom>
        </p:spPr>
      </p:pic>
    </p:spTree>
    <p:extLst>
      <p:ext uri="{BB962C8B-B14F-4D97-AF65-F5344CB8AC3E}">
        <p14:creationId xmlns:p14="http://schemas.microsoft.com/office/powerpoint/2010/main" val="508604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80" cy="4580388"/>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121920" tIns="60960" rIns="121920" bIns="6096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spcAft>
                <a:spcPts val="1333"/>
              </a:spcAft>
              <a:buClr>
                <a:schemeClr val="tx1"/>
              </a:buClr>
              <a:buSzPct val="100000"/>
              <a:buFont typeface="Arial"/>
              <a:buNone/>
            </a:pPr>
            <a:endParaRPr lang="en-US" sz="2133" cap="all"/>
          </a:p>
        </p:txBody>
      </p:sp>
      <p:sp>
        <p:nvSpPr>
          <p:cNvPr id="8" name="Title 7">
            <a:extLst>
              <a:ext uri="{FF2B5EF4-FFF2-40B4-BE49-F238E27FC236}">
                <a16:creationId xmlns:a16="http://schemas.microsoft.com/office/drawing/2014/main" id="{0366E529-7A3F-4E73-AFD2-B1EB4CBDDB27}"/>
              </a:ext>
            </a:extLst>
          </p:cNvPr>
          <p:cNvSpPr>
            <a:spLocks noGrp="1"/>
          </p:cNvSpPr>
          <p:nvPr>
            <p:ph type="ctrTitle"/>
          </p:nvPr>
        </p:nvSpPr>
        <p:spPr>
          <a:xfrm>
            <a:off x="8022021" y="3231931"/>
            <a:ext cx="3852041" cy="1834056"/>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GB" sz="4000"/>
          </a:p>
        </p:txBody>
      </p:sp>
      <p:sp>
        <p:nvSpPr>
          <p:cNvPr id="10" name="Subtitle 9">
            <a:extLst>
              <a:ext uri="{FF2B5EF4-FFF2-40B4-BE49-F238E27FC236}">
                <a16:creationId xmlns:a16="http://schemas.microsoft.com/office/drawing/2014/main" id="{DF8AF691-39BD-441B-88FE-BC90048F5471}"/>
              </a:ext>
            </a:extLst>
          </p:cNvPr>
          <p:cNvSpPr>
            <a:spLocks noGrp="1"/>
          </p:cNvSpPr>
          <p:nvPr>
            <p:ph type="subTitle" idx="1"/>
          </p:nvPr>
        </p:nvSpPr>
        <p:spPr>
          <a:xfrm>
            <a:off x="7782910" y="5242675"/>
            <a:ext cx="4330263" cy="683284"/>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GB" sz="2000"/>
          </a:p>
        </p:txBody>
      </p:sp>
      <p:cxnSp>
        <p:nvCxnSpPr>
          <p:cNvPr id="24" name="Straight Connector 2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2"/>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6" name="Picture 5" descr="Royal Air Force Graphic_.0812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562" y="189821"/>
            <a:ext cx="1844927" cy="839441"/>
          </a:xfrm>
          <a:prstGeom prst="rect">
            <a:avLst/>
          </a:prstGeom>
        </p:spPr>
      </p:pic>
      <p:pic>
        <p:nvPicPr>
          <p:cNvPr id="12" name="Picture 11" descr="STEM_Powerpoint FLAT.png">
            <a:extLst>
              <a:ext uri="{FF2B5EF4-FFF2-40B4-BE49-F238E27FC236}">
                <a16:creationId xmlns:a16="http://schemas.microsoft.com/office/drawing/2014/main" id="{A218D8B6-54BC-43D8-B256-323370230BBF}"/>
              </a:ext>
            </a:extLst>
          </p:cNvPr>
          <p:cNvPicPr>
            <a:picLocks noChangeAspect="1"/>
          </p:cNvPicPr>
          <p:nvPr/>
        </p:nvPicPr>
        <p:blipFill rotWithShape="1">
          <a:blip r:embed="rId4">
            <a:extLst>
              <a:ext uri="{28A0092B-C50C-407E-A947-70E740481C1C}">
                <a14:useLocalDpi xmlns:a14="http://schemas.microsoft.com/office/drawing/2010/main" val="0"/>
              </a:ext>
            </a:extLst>
          </a:blip>
          <a:srcRect r="25706"/>
          <a:stretch/>
        </p:blipFill>
        <p:spPr>
          <a:xfrm>
            <a:off x="-477584" y="-33082"/>
            <a:ext cx="12560392" cy="6858000"/>
          </a:xfrm>
          <a:prstGeom prst="rect">
            <a:avLst/>
          </a:prstGeom>
        </p:spPr>
      </p:pic>
      <p:pic>
        <p:nvPicPr>
          <p:cNvPr id="13" name="Picture 12" descr="Royal Air Force Graphic_.081221.png">
            <a:extLst>
              <a:ext uri="{FF2B5EF4-FFF2-40B4-BE49-F238E27FC236}">
                <a16:creationId xmlns:a16="http://schemas.microsoft.com/office/drawing/2014/main" id="{0E191107-964F-4A97-8E25-B74262453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562" y="278165"/>
            <a:ext cx="1844927" cy="839441"/>
          </a:xfrm>
          <a:prstGeom prst="rect">
            <a:avLst/>
          </a:prstGeom>
        </p:spPr>
      </p:pic>
      <p:sp>
        <p:nvSpPr>
          <p:cNvPr id="16" name="Rectangle 15">
            <a:extLst>
              <a:ext uri="{FF2B5EF4-FFF2-40B4-BE49-F238E27FC236}">
                <a16:creationId xmlns:a16="http://schemas.microsoft.com/office/drawing/2014/main" id="{4D64BBE6-ADD5-4C27-8115-5CFCCD3B5A0B}"/>
              </a:ext>
            </a:extLst>
          </p:cNvPr>
          <p:cNvSpPr>
            <a:spLocks noGrp="1" noChangeArrowheads="1"/>
          </p:cNvSpPr>
          <p:nvPr/>
        </p:nvSpPr>
        <p:spPr bwMode="auto">
          <a:xfrm>
            <a:off x="223363" y="13904"/>
            <a:ext cx="10454953" cy="1389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eaLnBrk="1" hangingPunct="1">
              <a:defRPr/>
            </a:pPr>
            <a:r>
              <a:rPr lang="en-GB" altLang="en-US" sz="5333" dirty="0">
                <a:solidFill>
                  <a:srgbClr val="FBF497"/>
                </a:solidFill>
                <a:latin typeface="Arial" charset="0"/>
              </a:rPr>
              <a:t>BEST ‘BITS’ &amp; CHALLENGES</a:t>
            </a:r>
          </a:p>
        </p:txBody>
      </p:sp>
      <p:sp>
        <p:nvSpPr>
          <p:cNvPr id="18" name="Rectangle 17">
            <a:extLst>
              <a:ext uri="{FF2B5EF4-FFF2-40B4-BE49-F238E27FC236}">
                <a16:creationId xmlns:a16="http://schemas.microsoft.com/office/drawing/2014/main" id="{F5B0D8CA-2EB8-4737-8118-141DBCE7B8CD}"/>
              </a:ext>
            </a:extLst>
          </p:cNvPr>
          <p:cNvSpPr>
            <a:spLocks noGrp="1" noChangeArrowheads="1"/>
          </p:cNvSpPr>
          <p:nvPr/>
        </p:nvSpPr>
        <p:spPr bwMode="auto">
          <a:xfrm>
            <a:off x="317938" y="1386740"/>
            <a:ext cx="11670295" cy="523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lc="http://schemas.openxmlformats.org/drawingml/2006/lockedCanvas" xmlns:ma14="http://schemas.microsoft.com/office/mac/drawingml/2011/main" xmlns="" val="1"/>
            </a:ext>
          </a:extLst>
        </p:spPr>
        <p:txBody>
          <a:bodyPr vert="horz" wrap="square" lIns="121920" tIns="60960" rIns="121920" bIns="60960" numCol="1" anchor="t" anchorCtr="0" compatLnSpc="1">
            <a:prstTxWarp prst="textNoShape">
              <a:avLst/>
            </a:prstTxWarp>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eaLnBrk="1" hangingPunct="1">
              <a:defRPr/>
            </a:pPr>
            <a:r>
              <a:rPr lang="en-GB" altLang="en-US" sz="2400" dirty="0">
                <a:solidFill>
                  <a:srgbClr val="FBF497"/>
                </a:solidFill>
                <a:latin typeface="Arial" charset="0"/>
              </a:rPr>
              <a:t>Responsibility:</a:t>
            </a:r>
          </a:p>
          <a:p>
            <a:pPr marL="952485" lvl="1" indent="-342900" eaLnBrk="1" hangingPunct="1">
              <a:buFont typeface="Arial" panose="020B0604020202020204" pitchFamily="34" charset="0"/>
              <a:buChar char="•"/>
              <a:defRPr/>
            </a:pPr>
            <a:r>
              <a:rPr lang="en-GB" altLang="en-US" sz="2400" dirty="0">
                <a:solidFill>
                  <a:srgbClr val="FBF497"/>
                </a:solidFill>
                <a:latin typeface="Arial" charset="0"/>
              </a:rPr>
              <a:t>Airworthiness, operational output, personnel and finance.</a:t>
            </a:r>
            <a:endParaRPr lang="en-GB" altLang="en-US" sz="2400" dirty="0">
              <a:solidFill>
                <a:srgbClr val="FBF497"/>
              </a:solidFill>
            </a:endParaRPr>
          </a:p>
          <a:p>
            <a:pPr lvl="1" eaLnBrk="1" hangingPunct="1">
              <a:defRPr/>
            </a:pPr>
            <a:endParaRPr lang="en-GB" altLang="en-US" sz="1067" dirty="0">
              <a:solidFill>
                <a:srgbClr val="FBF497"/>
              </a:solidFill>
            </a:endParaRPr>
          </a:p>
          <a:p>
            <a:pPr eaLnBrk="1" hangingPunct="1">
              <a:defRPr/>
            </a:pPr>
            <a:r>
              <a:rPr lang="en-GB" altLang="en-US" sz="2400" dirty="0">
                <a:solidFill>
                  <a:srgbClr val="FBF497"/>
                </a:solidFill>
                <a:latin typeface="Arial" charset="0"/>
              </a:rPr>
              <a:t>Variety:</a:t>
            </a:r>
          </a:p>
          <a:p>
            <a:pPr marL="952485" lvl="1" indent="-342900" eaLnBrk="1" hangingPunct="1">
              <a:buFont typeface="Arial" panose="020B0604020202020204" pitchFamily="34" charset="0"/>
              <a:buChar char="•"/>
              <a:defRPr/>
            </a:pPr>
            <a:r>
              <a:rPr lang="en-GB" altLang="en-US" sz="2400" dirty="0">
                <a:solidFill>
                  <a:srgbClr val="FBF497"/>
                </a:solidFill>
                <a:latin typeface="Arial" charset="0"/>
              </a:rPr>
              <a:t>Diversity of aircraft, role and location.</a:t>
            </a:r>
          </a:p>
          <a:p>
            <a:pPr lvl="1" eaLnBrk="1" hangingPunct="1">
              <a:defRPr/>
            </a:pPr>
            <a:endParaRPr lang="en-GB" altLang="en-US" sz="1067" dirty="0">
              <a:solidFill>
                <a:srgbClr val="FBF497"/>
              </a:solidFill>
              <a:latin typeface="Arial" charset="0"/>
            </a:endParaRPr>
          </a:p>
          <a:p>
            <a:pPr eaLnBrk="1" hangingPunct="1">
              <a:defRPr/>
            </a:pPr>
            <a:r>
              <a:rPr lang="en-GB" altLang="en-US" sz="2400" dirty="0">
                <a:solidFill>
                  <a:srgbClr val="FBF497"/>
                </a:solidFill>
                <a:latin typeface="Arial" charset="0"/>
              </a:rPr>
              <a:t>Opportunity:</a:t>
            </a:r>
          </a:p>
          <a:p>
            <a:pPr marL="952485" lvl="1" indent="-342900" eaLnBrk="1" hangingPunct="1">
              <a:buFont typeface="Arial" panose="020B0604020202020204" pitchFamily="34" charset="0"/>
              <a:buChar char="•"/>
              <a:defRPr/>
            </a:pPr>
            <a:r>
              <a:rPr lang="en-GB" altLang="en-US" sz="2400" dirty="0">
                <a:solidFill>
                  <a:srgbClr val="FBF497"/>
                </a:solidFill>
                <a:latin typeface="Arial" charset="0"/>
              </a:rPr>
              <a:t>Travel, education, sport and experiences.</a:t>
            </a:r>
          </a:p>
          <a:p>
            <a:pPr lvl="1" eaLnBrk="1" hangingPunct="1">
              <a:defRPr/>
            </a:pPr>
            <a:endParaRPr lang="en-GB" altLang="en-US" sz="1067" dirty="0">
              <a:solidFill>
                <a:srgbClr val="FBF497"/>
              </a:solidFill>
              <a:latin typeface="Arial" charset="0"/>
            </a:endParaRPr>
          </a:p>
          <a:p>
            <a:pPr eaLnBrk="1" hangingPunct="1">
              <a:defRPr/>
            </a:pPr>
            <a:r>
              <a:rPr lang="en-GB" altLang="en-US" sz="2400" dirty="0">
                <a:solidFill>
                  <a:srgbClr val="FBF497"/>
                </a:solidFill>
                <a:latin typeface="Arial" charset="0"/>
              </a:rPr>
              <a:t>The people.</a:t>
            </a:r>
          </a:p>
          <a:p>
            <a:pPr eaLnBrk="1" hangingPunct="1">
              <a:defRPr/>
            </a:pPr>
            <a:endParaRPr lang="en-GB" altLang="en-US" sz="1067" dirty="0">
              <a:solidFill>
                <a:srgbClr val="FBF497"/>
              </a:solidFill>
              <a:latin typeface="Arial" charset="0"/>
            </a:endParaRPr>
          </a:p>
          <a:p>
            <a:pPr eaLnBrk="1" hangingPunct="1">
              <a:defRPr/>
            </a:pPr>
            <a:endParaRPr lang="en-GB" altLang="en-US" sz="1067" dirty="0">
              <a:solidFill>
                <a:srgbClr val="FBF497"/>
              </a:solidFill>
              <a:latin typeface="Arial" charset="0"/>
            </a:endParaRPr>
          </a:p>
          <a:p>
            <a:pPr eaLnBrk="1" hangingPunct="1">
              <a:defRPr/>
            </a:pPr>
            <a:endParaRPr lang="en-GB" altLang="en-US" sz="1067" dirty="0">
              <a:solidFill>
                <a:srgbClr val="FBF497"/>
              </a:solidFill>
              <a:latin typeface="Arial" charset="0"/>
            </a:endParaRPr>
          </a:p>
          <a:p>
            <a:pPr marL="0" indent="0" eaLnBrk="1" hangingPunct="1">
              <a:buNone/>
              <a:defRPr/>
            </a:pPr>
            <a:r>
              <a:rPr lang="en-GB" altLang="en-US" sz="2400" dirty="0">
                <a:solidFill>
                  <a:srgbClr val="FBF497"/>
                </a:solidFill>
                <a:latin typeface="Arial" charset="0"/>
              </a:rPr>
              <a:t>				</a:t>
            </a:r>
          </a:p>
          <a:p>
            <a:pPr marL="0" indent="0" eaLnBrk="1" hangingPunct="1">
              <a:buNone/>
              <a:defRPr/>
            </a:pPr>
            <a:endParaRPr lang="en-GB" altLang="en-US" sz="2400" dirty="0">
              <a:solidFill>
                <a:srgbClr val="FBF497"/>
              </a:solidFill>
              <a:latin typeface="Arial" charset="0"/>
            </a:endParaRPr>
          </a:p>
          <a:p>
            <a:pPr marL="0" indent="0" eaLnBrk="1" hangingPunct="1">
              <a:buNone/>
              <a:defRPr/>
            </a:pPr>
            <a:r>
              <a:rPr lang="en-GB" altLang="en-US" b="1" dirty="0">
                <a:solidFill>
                  <a:schemeClr val="tx2">
                    <a:lumMod val="75000"/>
                  </a:schemeClr>
                </a:solidFill>
                <a:latin typeface="Arial" charset="0"/>
              </a:rPr>
              <a:t>`````````````````````````</a:t>
            </a:r>
            <a:r>
              <a:rPr lang="en-GB" altLang="en-US" sz="3200" b="1" dirty="0">
                <a:solidFill>
                  <a:srgbClr val="FBF497"/>
                </a:solidFill>
                <a:latin typeface="Arial" charset="0"/>
              </a:rPr>
              <a:t>I GENUINELY LOVE WHAT I DO</a:t>
            </a:r>
          </a:p>
        </p:txBody>
      </p:sp>
      <p:pic>
        <p:nvPicPr>
          <p:cNvPr id="3" name="Picture 2">
            <a:extLst>
              <a:ext uri="{FF2B5EF4-FFF2-40B4-BE49-F238E27FC236}">
                <a16:creationId xmlns:a16="http://schemas.microsoft.com/office/drawing/2014/main" id="{BEA4AD6B-AB68-4938-982E-74DCEB0E5AA6}"/>
              </a:ext>
            </a:extLst>
          </p:cNvPr>
          <p:cNvPicPr>
            <a:picLocks noChangeAspect="1"/>
          </p:cNvPicPr>
          <p:nvPr/>
        </p:nvPicPr>
        <p:blipFill>
          <a:blip r:embed="rId5"/>
          <a:stretch>
            <a:fillRect/>
          </a:stretch>
        </p:blipFill>
        <p:spPr>
          <a:xfrm>
            <a:off x="6893126" y="4238019"/>
            <a:ext cx="2063021" cy="1217756"/>
          </a:xfrm>
          <a:prstGeom prst="rect">
            <a:avLst/>
          </a:prstGeom>
        </p:spPr>
      </p:pic>
      <p:pic>
        <p:nvPicPr>
          <p:cNvPr id="4" name="Picture 3">
            <a:extLst>
              <a:ext uri="{FF2B5EF4-FFF2-40B4-BE49-F238E27FC236}">
                <a16:creationId xmlns:a16="http://schemas.microsoft.com/office/drawing/2014/main" id="{32949969-6757-415A-8DC6-64A31C0E1C8C}"/>
              </a:ext>
            </a:extLst>
          </p:cNvPr>
          <p:cNvPicPr>
            <a:picLocks noChangeAspect="1"/>
          </p:cNvPicPr>
          <p:nvPr/>
        </p:nvPicPr>
        <p:blipFill>
          <a:blip r:embed="rId6"/>
          <a:stretch>
            <a:fillRect/>
          </a:stretch>
        </p:blipFill>
        <p:spPr>
          <a:xfrm>
            <a:off x="9411329" y="5223069"/>
            <a:ext cx="2197567" cy="1442931"/>
          </a:xfrm>
          <a:prstGeom prst="rect">
            <a:avLst/>
          </a:prstGeom>
        </p:spPr>
      </p:pic>
      <p:pic>
        <p:nvPicPr>
          <p:cNvPr id="7" name="Picture 6">
            <a:extLst>
              <a:ext uri="{FF2B5EF4-FFF2-40B4-BE49-F238E27FC236}">
                <a16:creationId xmlns:a16="http://schemas.microsoft.com/office/drawing/2014/main" id="{6C7F32B0-5A60-468C-8654-231A202A4DF5}"/>
              </a:ext>
            </a:extLst>
          </p:cNvPr>
          <p:cNvPicPr>
            <a:picLocks noChangeAspect="1"/>
          </p:cNvPicPr>
          <p:nvPr/>
        </p:nvPicPr>
        <p:blipFill>
          <a:blip r:embed="rId7"/>
          <a:stretch>
            <a:fillRect/>
          </a:stretch>
        </p:blipFill>
        <p:spPr>
          <a:xfrm>
            <a:off x="7440063" y="2356051"/>
            <a:ext cx="2104399" cy="1217756"/>
          </a:xfrm>
          <a:prstGeom prst="rect">
            <a:avLst/>
          </a:prstGeom>
        </p:spPr>
      </p:pic>
      <p:pic>
        <p:nvPicPr>
          <p:cNvPr id="15" name="Picture 14">
            <a:extLst>
              <a:ext uri="{FF2B5EF4-FFF2-40B4-BE49-F238E27FC236}">
                <a16:creationId xmlns:a16="http://schemas.microsoft.com/office/drawing/2014/main" id="{38282740-C5D3-4D03-B808-66E5B8328A14}"/>
              </a:ext>
            </a:extLst>
          </p:cNvPr>
          <p:cNvPicPr>
            <a:picLocks noChangeAspect="1"/>
          </p:cNvPicPr>
          <p:nvPr/>
        </p:nvPicPr>
        <p:blipFill>
          <a:blip r:embed="rId8"/>
          <a:stretch>
            <a:fillRect/>
          </a:stretch>
        </p:blipFill>
        <p:spPr>
          <a:xfrm>
            <a:off x="9753208" y="1476567"/>
            <a:ext cx="1834189" cy="1378833"/>
          </a:xfrm>
          <a:prstGeom prst="rect">
            <a:avLst/>
          </a:prstGeom>
        </p:spPr>
      </p:pic>
      <p:pic>
        <p:nvPicPr>
          <p:cNvPr id="11" name="Picture 10">
            <a:extLst>
              <a:ext uri="{FF2B5EF4-FFF2-40B4-BE49-F238E27FC236}">
                <a16:creationId xmlns:a16="http://schemas.microsoft.com/office/drawing/2014/main" id="{360FC4CD-193B-494B-A123-B0C3BB3095AF}"/>
              </a:ext>
            </a:extLst>
          </p:cNvPr>
          <p:cNvPicPr>
            <a:picLocks noChangeAspect="1"/>
          </p:cNvPicPr>
          <p:nvPr/>
        </p:nvPicPr>
        <p:blipFill>
          <a:blip r:embed="rId9"/>
          <a:stretch>
            <a:fillRect/>
          </a:stretch>
        </p:blipFill>
        <p:spPr>
          <a:xfrm>
            <a:off x="109192" y="5242675"/>
            <a:ext cx="1910235" cy="1337163"/>
          </a:xfrm>
          <a:prstGeom prst="rect">
            <a:avLst/>
          </a:prstGeom>
        </p:spPr>
      </p:pic>
      <p:pic>
        <p:nvPicPr>
          <p:cNvPr id="14" name="Picture 13">
            <a:extLst>
              <a:ext uri="{FF2B5EF4-FFF2-40B4-BE49-F238E27FC236}">
                <a16:creationId xmlns:a16="http://schemas.microsoft.com/office/drawing/2014/main" id="{32F82463-739D-4821-A9C3-5EB77B5BA350}"/>
              </a:ext>
            </a:extLst>
          </p:cNvPr>
          <p:cNvPicPr>
            <a:picLocks noChangeAspect="1"/>
          </p:cNvPicPr>
          <p:nvPr/>
        </p:nvPicPr>
        <p:blipFill>
          <a:blip r:embed="rId10"/>
          <a:stretch>
            <a:fillRect/>
          </a:stretch>
        </p:blipFill>
        <p:spPr>
          <a:xfrm>
            <a:off x="10230793" y="3231931"/>
            <a:ext cx="1364405" cy="1638301"/>
          </a:xfrm>
          <a:prstGeom prst="rect">
            <a:avLst/>
          </a:prstGeom>
        </p:spPr>
      </p:pic>
    </p:spTree>
    <p:extLst>
      <p:ext uri="{BB962C8B-B14F-4D97-AF65-F5344CB8AC3E}">
        <p14:creationId xmlns:p14="http://schemas.microsoft.com/office/powerpoint/2010/main" val="3596576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D8389-F7D0-4025-A981-E72249296453}"/>
              </a:ext>
            </a:extLst>
          </p:cNvPr>
          <p:cNvSpPr>
            <a:spLocks noGrp="1"/>
          </p:cNvSpPr>
          <p:nvPr>
            <p:ph type="title"/>
          </p:nvPr>
        </p:nvSpPr>
        <p:spPr>
          <a:xfrm>
            <a:off x="932144" y="705252"/>
            <a:ext cx="9589771" cy="873493"/>
          </a:xfrm>
        </p:spPr>
        <p:txBody>
          <a:bodyPr/>
          <a:lstStyle/>
          <a:p>
            <a:pPr algn="ctr"/>
            <a:r>
              <a:rPr lang="en-GB" dirty="0">
                <a:latin typeface="+mn-lt"/>
              </a:rPr>
              <a:t>Welcome to the WISE webinar</a:t>
            </a:r>
          </a:p>
        </p:txBody>
      </p:sp>
      <p:sp>
        <p:nvSpPr>
          <p:cNvPr id="4" name="TextBox 3">
            <a:extLst>
              <a:ext uri="{FF2B5EF4-FFF2-40B4-BE49-F238E27FC236}">
                <a16:creationId xmlns:a16="http://schemas.microsoft.com/office/drawing/2014/main" id="{3EB52732-DE22-44A3-A98E-071ECBDD1932}"/>
              </a:ext>
            </a:extLst>
          </p:cNvPr>
          <p:cNvSpPr txBox="1"/>
          <p:nvPr/>
        </p:nvSpPr>
        <p:spPr>
          <a:xfrm>
            <a:off x="2574755" y="5013619"/>
            <a:ext cx="6304547" cy="1446550"/>
          </a:xfrm>
          <a:prstGeom prst="rect">
            <a:avLst/>
          </a:prstGeom>
          <a:noFill/>
        </p:spPr>
        <p:txBody>
          <a:bodyPr wrap="square" rtlCol="0">
            <a:spAutoFit/>
          </a:bodyPr>
          <a:lstStyle/>
          <a:p>
            <a:pPr marL="0" marR="0" lvl="0" indent="0" algn="ctr" defTabSz="912023" rtl="0" eaLnBrk="1" fontAlgn="auto" latinLnBrk="0" hangingPunct="1">
              <a:lnSpc>
                <a:spcPct val="100000"/>
              </a:lnSpc>
              <a:spcBef>
                <a:spcPts val="0"/>
              </a:spcBef>
              <a:spcAft>
                <a:spcPts val="0"/>
              </a:spcAft>
              <a:buClrTx/>
              <a:buSzTx/>
              <a:buFontTx/>
              <a:buNone/>
              <a:tabLst/>
              <a:defRPr/>
            </a:pPr>
            <a:r>
              <a:rPr lang="en-GB" sz="4400" b="1" dirty="0">
                <a:solidFill>
                  <a:srgbClr val="002060"/>
                </a:solidFill>
                <a:effectLst/>
                <a:latin typeface="Calibri" panose="020F0502020204030204" pitchFamily="34" charset="0"/>
                <a:ea typeface="Times New Roman" panose="02020603050405020304" pitchFamily="18" charset="0"/>
              </a:rPr>
              <a:t>Squadron Warrant Officer Clare Horler </a:t>
            </a:r>
            <a:endParaRPr kumimoji="0" lang="en-GB" sz="4400" b="1" u="none" strike="noStrike" kern="1200" cap="none" spc="0" normalizeH="0" baseline="0" noProof="0" dirty="0">
              <a:ln>
                <a:noFill/>
              </a:ln>
              <a:solidFill>
                <a:srgbClr val="002060"/>
              </a:solidFill>
              <a:effectLst/>
              <a:uLnTx/>
              <a:uFillTx/>
              <a:latin typeface="Gill Sans MT" panose="020B0502020104020203" pitchFamily="34" charset="0"/>
              <a:ea typeface="+mn-ea"/>
              <a:cs typeface="Arial" panose="020B0604020202020204" pitchFamily="34" charset="0"/>
            </a:endParaRPr>
          </a:p>
        </p:txBody>
      </p:sp>
      <p:pic>
        <p:nvPicPr>
          <p:cNvPr id="8" name="Picture 7" descr="A person smiling for the camera&#10;&#10;Description automatically generated with low confidence">
            <a:extLst>
              <a:ext uri="{FF2B5EF4-FFF2-40B4-BE49-F238E27FC236}">
                <a16:creationId xmlns:a16="http://schemas.microsoft.com/office/drawing/2014/main" id="{9F1D3740-879F-4A3E-AA34-E07561B04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5743" y="1844381"/>
            <a:ext cx="2502569" cy="2784108"/>
          </a:xfrm>
          <a:prstGeom prst="rect">
            <a:avLst/>
          </a:prstGeom>
        </p:spPr>
      </p:pic>
    </p:spTree>
    <p:extLst>
      <p:ext uri="{BB962C8B-B14F-4D97-AF65-F5344CB8AC3E}">
        <p14:creationId xmlns:p14="http://schemas.microsoft.com/office/powerpoint/2010/main" val="2324498531"/>
      </p:ext>
    </p:extLst>
  </p:cSld>
  <p:clrMapOvr>
    <a:masterClrMapping/>
  </p:clrMapOvr>
  <mc:AlternateContent xmlns:mc="http://schemas.openxmlformats.org/markup-compatibility/2006">
    <mc:Choice xmlns:p14="http://schemas.microsoft.com/office/powerpoint/2010/main" Requires="p14">
      <p:transition spd="slow" p14:dur="2000" advTm="21581"/>
    </mc:Choice>
    <mc:Fallback>
      <p:transition spd="slow" advTm="2158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8ECC-2029-4F95-8AE7-86C4718CF86E}"/>
              </a:ext>
            </a:extLst>
          </p:cNvPr>
          <p:cNvSpPr>
            <a:spLocks noGrp="1"/>
          </p:cNvSpPr>
          <p:nvPr>
            <p:ph type="title"/>
          </p:nvPr>
        </p:nvSpPr>
        <p:spPr/>
        <p:txBody>
          <a:bodyPr/>
          <a:lstStyle/>
          <a:p>
            <a:r>
              <a:rPr lang="en-GB" dirty="0"/>
              <a:t>Controls</a:t>
            </a:r>
          </a:p>
        </p:txBody>
      </p:sp>
      <p:sp>
        <p:nvSpPr>
          <p:cNvPr id="3" name="Text Placeholder 2">
            <a:extLst>
              <a:ext uri="{FF2B5EF4-FFF2-40B4-BE49-F238E27FC236}">
                <a16:creationId xmlns:a16="http://schemas.microsoft.com/office/drawing/2014/main" id="{6EE680C8-4599-4340-8D25-1F06E6FDF9B7}"/>
              </a:ext>
            </a:extLst>
          </p:cNvPr>
          <p:cNvSpPr>
            <a:spLocks noGrp="1"/>
          </p:cNvSpPr>
          <p:nvPr>
            <p:ph type="body" sz="quarter" idx="10"/>
          </p:nvPr>
        </p:nvSpPr>
        <p:spPr>
          <a:xfrm>
            <a:off x="1205428" y="1727485"/>
            <a:ext cx="5447574" cy="3486750"/>
          </a:xfrm>
        </p:spPr>
        <p:txBody>
          <a:bodyPr/>
          <a:lstStyle/>
          <a:p>
            <a:r>
              <a:rPr lang="en-GB" sz="3200" dirty="0">
                <a:solidFill>
                  <a:srgbClr val="002060"/>
                </a:solidFill>
              </a:rPr>
              <a:t>Microphone</a:t>
            </a:r>
          </a:p>
          <a:p>
            <a:r>
              <a:rPr lang="en-GB" sz="3200" dirty="0">
                <a:solidFill>
                  <a:srgbClr val="002060"/>
                </a:solidFill>
              </a:rPr>
              <a:t>Video</a:t>
            </a:r>
          </a:p>
          <a:p>
            <a:r>
              <a:rPr lang="en-GB" sz="3200" dirty="0">
                <a:solidFill>
                  <a:srgbClr val="002060"/>
                </a:solidFill>
              </a:rPr>
              <a:t>Slide control</a:t>
            </a:r>
          </a:p>
          <a:p>
            <a:r>
              <a:rPr lang="en-GB" sz="3200" dirty="0">
                <a:solidFill>
                  <a:srgbClr val="002060"/>
                </a:solidFill>
              </a:rPr>
              <a:t>Questions from audience</a:t>
            </a:r>
          </a:p>
          <a:p>
            <a:r>
              <a:rPr lang="en-GB" sz="3200" dirty="0">
                <a:solidFill>
                  <a:srgbClr val="002060"/>
                </a:solidFill>
              </a:rPr>
              <a:t>Chat</a:t>
            </a:r>
          </a:p>
        </p:txBody>
      </p:sp>
      <p:pic>
        <p:nvPicPr>
          <p:cNvPr id="4" name="Picture 3" descr="Graphical user interface, text, application&#10;&#10;Description automatically generated">
            <a:extLst>
              <a:ext uri="{FF2B5EF4-FFF2-40B4-BE49-F238E27FC236}">
                <a16:creationId xmlns:a16="http://schemas.microsoft.com/office/drawing/2014/main" id="{A7E4D619-A5DA-44E5-BF2F-443C91F9C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2786" y="41860"/>
            <a:ext cx="3929214" cy="6858000"/>
          </a:xfrm>
          <a:prstGeom prst="rect">
            <a:avLst/>
          </a:prstGeom>
        </p:spPr>
      </p:pic>
    </p:spTree>
    <p:extLst>
      <p:ext uri="{BB962C8B-B14F-4D97-AF65-F5344CB8AC3E}">
        <p14:creationId xmlns:p14="http://schemas.microsoft.com/office/powerpoint/2010/main" val="2995307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EM_Powerpoint FLA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Royal Air Force Graphic_.0812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562" y="189821"/>
            <a:ext cx="1844927" cy="839441"/>
          </a:xfrm>
          <a:prstGeom prst="rect">
            <a:avLst/>
          </a:prstGeom>
        </p:spPr>
      </p:pic>
      <p:sp>
        <p:nvSpPr>
          <p:cNvPr id="4" name="TextBox 3">
            <a:extLst>
              <a:ext uri="{FF2B5EF4-FFF2-40B4-BE49-F238E27FC236}">
                <a16:creationId xmlns:a16="http://schemas.microsoft.com/office/drawing/2014/main" id="{390A3B8D-2844-4103-AEB2-49BDC84784AD}"/>
              </a:ext>
            </a:extLst>
          </p:cNvPr>
          <p:cNvSpPr txBox="1"/>
          <p:nvPr/>
        </p:nvSpPr>
        <p:spPr>
          <a:xfrm>
            <a:off x="1106905" y="382931"/>
            <a:ext cx="7427495" cy="646331"/>
          </a:xfrm>
          <a:prstGeom prst="rect">
            <a:avLst/>
          </a:prstGeom>
          <a:noFill/>
        </p:spPr>
        <p:txBody>
          <a:bodyPr wrap="square" rtlCol="0">
            <a:spAutoFit/>
          </a:bodyPr>
          <a:lstStyle/>
          <a:p>
            <a:r>
              <a:rPr lang="en-GB" sz="3600" b="1" dirty="0">
                <a:solidFill>
                  <a:schemeClr val="bg1"/>
                </a:solidFill>
              </a:rPr>
              <a:t>Current RAF Role</a:t>
            </a:r>
          </a:p>
        </p:txBody>
      </p:sp>
      <p:sp>
        <p:nvSpPr>
          <p:cNvPr id="7" name="TextBox 6">
            <a:extLst>
              <a:ext uri="{FF2B5EF4-FFF2-40B4-BE49-F238E27FC236}">
                <a16:creationId xmlns:a16="http://schemas.microsoft.com/office/drawing/2014/main" id="{895966DC-51F2-4313-8413-A3270D905916}"/>
              </a:ext>
            </a:extLst>
          </p:cNvPr>
          <p:cNvSpPr txBox="1"/>
          <p:nvPr/>
        </p:nvSpPr>
        <p:spPr>
          <a:xfrm>
            <a:off x="1106905" y="1223847"/>
            <a:ext cx="8550442" cy="3816429"/>
          </a:xfrm>
          <a:prstGeom prst="rect">
            <a:avLst/>
          </a:prstGeom>
          <a:noFill/>
        </p:spPr>
        <p:txBody>
          <a:bodyPr wrap="square" rtlCol="0">
            <a:spAutoFit/>
          </a:bodyPr>
          <a:lstStyle/>
          <a:p>
            <a:pPr marL="457200" indent="-457200">
              <a:buFont typeface="Arial" panose="020B0604020202020204" pitchFamily="34" charset="0"/>
              <a:buChar char="•"/>
            </a:pPr>
            <a:r>
              <a:rPr lang="en-GB" sz="3200" dirty="0">
                <a:solidFill>
                  <a:schemeClr val="bg1"/>
                </a:solidFill>
                <a:effectLst/>
                <a:ea typeface="Calibri" panose="020F0502020204030204" pitchFamily="34" charset="0"/>
                <a:cs typeface="Arial" panose="020B0604020202020204" pitchFamily="34" charset="0"/>
              </a:rPr>
              <a:t>Aircraft Engineer Technician</a:t>
            </a:r>
          </a:p>
          <a:p>
            <a:r>
              <a:rPr lang="en-GB" sz="3200" dirty="0">
                <a:solidFill>
                  <a:schemeClr val="bg1"/>
                </a:solidFill>
                <a:effectLst/>
                <a:ea typeface="Calibri" panose="020F0502020204030204" pitchFamily="34" charset="0"/>
                <a:cs typeface="Arial" panose="020B0604020202020204" pitchFamily="34" charset="0"/>
              </a:rPr>
              <a:t> </a:t>
            </a:r>
          </a:p>
          <a:p>
            <a:pPr marL="457200" indent="-457200">
              <a:buFont typeface="Arial" panose="020B0604020202020204" pitchFamily="34" charset="0"/>
              <a:buChar char="•"/>
            </a:pPr>
            <a:r>
              <a:rPr lang="en-GB" sz="3200" dirty="0">
                <a:solidFill>
                  <a:schemeClr val="bg1"/>
                </a:solidFill>
                <a:ea typeface="Calibri" panose="020F0502020204030204" pitchFamily="34" charset="0"/>
                <a:cs typeface="Arial" panose="020B0604020202020204" pitchFamily="34" charset="0"/>
              </a:rPr>
              <a:t>C</a:t>
            </a:r>
            <a:r>
              <a:rPr lang="en-GB" sz="3200" dirty="0">
                <a:solidFill>
                  <a:schemeClr val="bg1"/>
                </a:solidFill>
                <a:effectLst/>
                <a:ea typeface="Calibri" panose="020F0502020204030204" pitchFamily="34" charset="0"/>
                <a:cs typeface="Arial" panose="020B0604020202020204" pitchFamily="34" charset="0"/>
              </a:rPr>
              <a:t>urrently employed as the Squadron Warrant Officer on No.1 School of Technical Training for all Mechanical apprentices undergoing Phase 2 technical training at RAF Cosford, nr Wolverhampton in the West Midlands</a:t>
            </a:r>
            <a:endParaRPr lang="en-GB" sz="3200" dirty="0">
              <a:solidFill>
                <a:schemeClr val="bg1"/>
              </a:solidFill>
              <a:effectLst/>
              <a:ea typeface="Times New Roman" panose="02020603050405020304" pitchFamily="18" charset="0"/>
              <a:cs typeface="Times New Roman" panose="02020603050405020304" pitchFamily="18" charset="0"/>
            </a:endParaRPr>
          </a:p>
          <a:p>
            <a:endParaRPr lang="en-GB" dirty="0">
              <a:solidFill>
                <a:schemeClr val="bg1"/>
              </a:solidFill>
            </a:endParaRPr>
          </a:p>
        </p:txBody>
      </p:sp>
    </p:spTree>
    <p:extLst>
      <p:ext uri="{BB962C8B-B14F-4D97-AF65-F5344CB8AC3E}">
        <p14:creationId xmlns:p14="http://schemas.microsoft.com/office/powerpoint/2010/main" val="1945641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EM_Powerpoint FLA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Royal Air Force Graphic_.0812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6562" y="189821"/>
            <a:ext cx="1844927" cy="839441"/>
          </a:xfrm>
          <a:prstGeom prst="rect">
            <a:avLst/>
          </a:prstGeom>
        </p:spPr>
      </p:pic>
      <p:sp>
        <p:nvSpPr>
          <p:cNvPr id="4" name="TextBox 3">
            <a:extLst>
              <a:ext uri="{FF2B5EF4-FFF2-40B4-BE49-F238E27FC236}">
                <a16:creationId xmlns:a16="http://schemas.microsoft.com/office/drawing/2014/main" id="{17726FA4-B50D-4AA8-AE8C-718383F410F5}"/>
              </a:ext>
            </a:extLst>
          </p:cNvPr>
          <p:cNvSpPr txBox="1"/>
          <p:nvPr/>
        </p:nvSpPr>
        <p:spPr>
          <a:xfrm>
            <a:off x="581353" y="0"/>
            <a:ext cx="7427495" cy="646331"/>
          </a:xfrm>
          <a:prstGeom prst="rect">
            <a:avLst/>
          </a:prstGeom>
          <a:noFill/>
        </p:spPr>
        <p:txBody>
          <a:bodyPr wrap="square" rtlCol="0">
            <a:spAutoFit/>
          </a:bodyPr>
          <a:lstStyle/>
          <a:p>
            <a:r>
              <a:rPr lang="en-GB" sz="3600" b="1" dirty="0">
                <a:solidFill>
                  <a:schemeClr val="bg1"/>
                </a:solidFill>
              </a:rPr>
              <a:t>RAF Career Path</a:t>
            </a:r>
          </a:p>
        </p:txBody>
      </p:sp>
      <p:sp>
        <p:nvSpPr>
          <p:cNvPr id="7" name="TextBox 6">
            <a:extLst>
              <a:ext uri="{FF2B5EF4-FFF2-40B4-BE49-F238E27FC236}">
                <a16:creationId xmlns:a16="http://schemas.microsoft.com/office/drawing/2014/main" id="{3D252932-8DDE-49C9-BCBE-EB138F5F212F}"/>
              </a:ext>
            </a:extLst>
          </p:cNvPr>
          <p:cNvSpPr txBox="1"/>
          <p:nvPr/>
        </p:nvSpPr>
        <p:spPr>
          <a:xfrm>
            <a:off x="581353" y="609541"/>
            <a:ext cx="9208168" cy="7017306"/>
          </a:xfrm>
          <a:prstGeom prst="rect">
            <a:avLst/>
          </a:prstGeom>
          <a:noFill/>
        </p:spPr>
        <p:txBody>
          <a:bodyPr wrap="square" rtlCol="0">
            <a:spAutoFit/>
          </a:bodyPr>
          <a:lstStyle/>
          <a:p>
            <a:pPr marL="457200" indent="-457200">
              <a:buFont typeface="Arial" panose="020B0604020202020204" pitchFamily="34" charset="0"/>
              <a:buChar char="•"/>
            </a:pP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34 years of Service</a:t>
            </a:r>
          </a:p>
          <a:p>
            <a:endPar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buFont typeface="Arial" panose="020B0604020202020204" pitchFamily="34" charset="0"/>
              <a:buChar char="•"/>
            </a:pP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Started at RAF Lyneham working on the C130, Hercules aircraft, both 1</a:t>
            </a:r>
            <a:r>
              <a:rPr lang="en-GB" sz="28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st</a:t>
            </a: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and 2</a:t>
            </a:r>
            <a:r>
              <a:rPr lang="en-GB" sz="28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nd</a:t>
            </a: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 Line as a Senior Aircraftwoman. She deployed as servicing crew on numerous occasions around the world</a:t>
            </a:r>
          </a:p>
          <a:p>
            <a:endPar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buFont typeface="Arial" panose="020B0604020202020204" pitchFamily="34" charset="0"/>
              <a:buChar char="•"/>
            </a:pP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After promotion to corporal  I managed a Heavy Rectification Team that carried out all depth repairs </a:t>
            </a:r>
          </a:p>
          <a:p>
            <a:endPar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buFont typeface="Arial" panose="020B0604020202020204" pitchFamily="34" charset="0"/>
              <a:buChar char="•"/>
            </a:pP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In 1999,  assigned as the first female trade instructor for the Aircraft Mechanical Trade to the No 1 School of Technical Training at RAF Cosford to teach the next generation of technicians.  </a:t>
            </a:r>
          </a:p>
          <a:p>
            <a:endParaRPr lang="en-GB"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endParaRPr lang="en-GB" sz="2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solidFill>
                <a:schemeClr val="bg1"/>
              </a:solidFill>
            </a:endParaRPr>
          </a:p>
        </p:txBody>
      </p:sp>
    </p:spTree>
    <p:extLst>
      <p:ext uri="{BB962C8B-B14F-4D97-AF65-F5344CB8AC3E}">
        <p14:creationId xmlns:p14="http://schemas.microsoft.com/office/powerpoint/2010/main" val="3410799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EM_Powerpoint FLA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Royal Air Force Graphic_.0812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6562" y="189821"/>
            <a:ext cx="1844927" cy="839441"/>
          </a:xfrm>
          <a:prstGeom prst="rect">
            <a:avLst/>
          </a:prstGeom>
        </p:spPr>
      </p:pic>
      <p:sp>
        <p:nvSpPr>
          <p:cNvPr id="7" name="TextBox 6">
            <a:extLst>
              <a:ext uri="{FF2B5EF4-FFF2-40B4-BE49-F238E27FC236}">
                <a16:creationId xmlns:a16="http://schemas.microsoft.com/office/drawing/2014/main" id="{7A38C895-D53F-4D2D-B318-133F0FF26E34}"/>
              </a:ext>
            </a:extLst>
          </p:cNvPr>
          <p:cNvSpPr txBox="1"/>
          <p:nvPr/>
        </p:nvSpPr>
        <p:spPr>
          <a:xfrm>
            <a:off x="260511" y="189821"/>
            <a:ext cx="9057991" cy="7263527"/>
          </a:xfrm>
          <a:prstGeom prst="rect">
            <a:avLst/>
          </a:prstGeom>
          <a:noFill/>
        </p:spPr>
        <p:txBody>
          <a:bodyPr wrap="square" rtlCol="0">
            <a:spAutoFit/>
          </a:bodyPr>
          <a:lstStyle/>
          <a:p>
            <a:pPr marL="457200" indent="-457200">
              <a:buFont typeface="Arial" panose="020B0604020202020204" pitchFamily="34" charset="0"/>
              <a:buChar char="•"/>
            </a:pPr>
            <a:r>
              <a:rPr lang="en-GB" sz="2800" dirty="0">
                <a:solidFill>
                  <a:schemeClr val="bg1"/>
                </a:solidFill>
                <a:ea typeface="Calibri" panose="020F0502020204030204" pitchFamily="34" charset="0"/>
                <a:cs typeface="Arial" panose="020B0604020202020204" pitchFamily="34" charset="0"/>
              </a:rPr>
              <a:t>P</a:t>
            </a:r>
            <a:r>
              <a:rPr lang="en-GB" sz="2800" dirty="0">
                <a:solidFill>
                  <a:schemeClr val="bg1"/>
                </a:solidFill>
                <a:effectLst/>
                <a:ea typeface="Calibri" panose="020F0502020204030204" pitchFamily="34" charset="0"/>
                <a:cs typeface="Arial" panose="020B0604020202020204" pitchFamily="34" charset="0"/>
              </a:rPr>
              <a:t>romotion to sergeant, - help set-up the new Training Management Wing at RAF Cosford </a:t>
            </a:r>
          </a:p>
          <a:p>
            <a:endParaRPr lang="en-GB" sz="2800" dirty="0">
              <a:solidFill>
                <a:schemeClr val="bg1"/>
              </a:solidFill>
              <a:effectLst/>
              <a:ea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GB" sz="2800" dirty="0">
                <a:solidFill>
                  <a:schemeClr val="bg1"/>
                </a:solidFill>
                <a:effectLst/>
                <a:ea typeface="Calibri" panose="020F0502020204030204" pitchFamily="34" charset="0"/>
                <a:cs typeface="Arial" panose="020B0604020202020204" pitchFamily="34" charset="0"/>
              </a:rPr>
              <a:t>2012 was promoted to chief technician and awarded a JHC 2* Commendation.</a:t>
            </a:r>
          </a:p>
          <a:p>
            <a:endParaRPr lang="en-GB" sz="2800" dirty="0">
              <a:solidFill>
                <a:schemeClr val="bg1"/>
              </a:solidFill>
              <a:effectLst/>
              <a:ea typeface="Calibri" panose="020F0502020204030204" pitchFamily="34" charset="0"/>
              <a:cs typeface="Arial" panose="020B0604020202020204" pitchFamily="34" charset="0"/>
            </a:endParaRPr>
          </a:p>
          <a:p>
            <a:pPr marL="457200" indent="-457200">
              <a:buFont typeface="Arial" panose="020B0604020202020204" pitchFamily="34" charset="0"/>
              <a:buChar char="•"/>
            </a:pPr>
            <a:r>
              <a:rPr lang="en-GB" sz="2800" dirty="0">
                <a:solidFill>
                  <a:schemeClr val="bg1"/>
                </a:solidFill>
                <a:effectLst/>
                <a:ea typeface="Calibri" panose="020F0502020204030204" pitchFamily="34" charset="0"/>
                <a:cs typeface="Arial" panose="020B0604020202020204" pitchFamily="34" charset="0"/>
              </a:rPr>
              <a:t>2013 she deployed to British Forces South Atlantic Islands as SNCO In Charge, Engineering Records on the Joint Force Logistics Unit.  </a:t>
            </a:r>
          </a:p>
          <a:p>
            <a:pPr marL="457200" indent="-457200">
              <a:buFont typeface="Arial" panose="020B0604020202020204" pitchFamily="34" charset="0"/>
              <a:buChar char="•"/>
            </a:pPr>
            <a:endParaRPr lang="en-GB" sz="2800" dirty="0">
              <a:solidFill>
                <a:schemeClr val="bg1"/>
              </a:solidFill>
              <a:effectLst/>
              <a:ea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GB" sz="2800" dirty="0">
                <a:solidFill>
                  <a:schemeClr val="bg1"/>
                </a:solidFill>
                <a:effectLst/>
                <a:ea typeface="Calibri" panose="020F0502020204030204" pitchFamily="34" charset="0"/>
                <a:cs typeface="Arial" panose="020B0604020202020204" pitchFamily="34" charset="0"/>
              </a:rPr>
              <a:t>2015 promotion to flight sergeant in she was selected for a Chief of the Air Staff Fellowship and gained a Distinction in her Occupational Psychology MSc  (first time a full-time fellowship had been awarded to a non-commissioned candidate)</a:t>
            </a:r>
            <a:endParaRPr lang="en-GB" sz="2800" dirty="0">
              <a:solidFill>
                <a:schemeClr val="bg1"/>
              </a:solidFill>
              <a:effectLs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sz="2800"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2090163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EM_Powerpoint FLA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Royal Air Force Graphic_.0812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562" y="189821"/>
            <a:ext cx="1844927" cy="839441"/>
          </a:xfrm>
          <a:prstGeom prst="rect">
            <a:avLst/>
          </a:prstGeom>
        </p:spPr>
      </p:pic>
      <p:sp>
        <p:nvSpPr>
          <p:cNvPr id="7" name="TextBox 6">
            <a:extLst>
              <a:ext uri="{FF2B5EF4-FFF2-40B4-BE49-F238E27FC236}">
                <a16:creationId xmlns:a16="http://schemas.microsoft.com/office/drawing/2014/main" id="{375C553A-1BF2-4522-8371-833CE0562C3E}"/>
              </a:ext>
            </a:extLst>
          </p:cNvPr>
          <p:cNvSpPr txBox="1"/>
          <p:nvPr/>
        </p:nvSpPr>
        <p:spPr>
          <a:xfrm>
            <a:off x="615702" y="609541"/>
            <a:ext cx="8550442" cy="5539978"/>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Area Flight Sergeant Wales and West Midlands for RAF Recruitment and Selection. </a:t>
            </a:r>
          </a:p>
          <a:p>
            <a:pPr marL="742950" lvl="1" indent="-285750">
              <a:buFont typeface="Arial" panose="020B0604020202020204" pitchFamily="34" charset="0"/>
              <a:buChar char="•"/>
            </a:pPr>
            <a:r>
              <a:rPr lang="en-GB" sz="2800" dirty="0">
                <a:solidFill>
                  <a:schemeClr val="bg1"/>
                </a:solidFill>
                <a:latin typeface="Arial" panose="020B0604020202020204" pitchFamily="34" charset="0"/>
                <a:ea typeface="Calibri" panose="020F0502020204030204" pitchFamily="34" charset="0"/>
                <a:cs typeface="Arial" panose="020B0604020202020204" pitchFamily="34" charset="0"/>
              </a:rPr>
              <a:t>R</a:t>
            </a: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esponsible for the recruitment of all new recruits </a:t>
            </a:r>
            <a:r>
              <a:rPr lang="en-GB" sz="2800" dirty="0">
                <a:solidFill>
                  <a:schemeClr val="bg1"/>
                </a:solidFill>
                <a:latin typeface="Arial" panose="020B0604020202020204" pitchFamily="34" charset="0"/>
                <a:ea typeface="Calibri" panose="020F0502020204030204" pitchFamily="34" charset="0"/>
                <a:cs typeface="Arial" panose="020B0604020202020204" pitchFamily="34" charset="0"/>
              </a:rPr>
              <a:t>from </a:t>
            </a: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Gloucester to Stoke-on Trent and from Anglesey to Coventry.</a:t>
            </a:r>
          </a:p>
          <a:p>
            <a:pPr marL="742950" lvl="1" indent="-285750">
              <a:buFont typeface="Arial" panose="020B0604020202020204" pitchFamily="34" charset="0"/>
              <a:buChar char="•"/>
            </a:pPr>
            <a:r>
              <a:rPr lang="en-GB" sz="2800" dirty="0">
                <a:solidFill>
                  <a:schemeClr val="bg1"/>
                </a:solidFill>
                <a:latin typeface="Arial" panose="020B0604020202020204" pitchFamily="34" charset="0"/>
                <a:ea typeface="Calibri" panose="020F0502020204030204" pitchFamily="34" charset="0"/>
                <a:cs typeface="Arial" panose="020B0604020202020204" pitchFamily="34" charset="0"/>
              </a:rPr>
              <a:t>R</a:t>
            </a: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esponsible for STEM engagement and outreach engagement at schools, colleges and universities across the area. </a:t>
            </a:r>
          </a:p>
          <a:p>
            <a:pPr lvl="1"/>
            <a:endParaRPr lang="en-GB" sz="28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2019 deployed to Al </a:t>
            </a:r>
            <a:r>
              <a:rPr lang="en-GB" sz="2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Udeid</a:t>
            </a: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Air Base, Qatar as 901 Expeditionary Wing, Quality Supervisor Co-ordinator</a:t>
            </a:r>
            <a:endParaRPr lang="en-GB" sz="2800"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825379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EM_Powerpoint FLA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Royal Air Force Graphic_.0812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562" y="189821"/>
            <a:ext cx="1844927" cy="839441"/>
          </a:xfrm>
          <a:prstGeom prst="rect">
            <a:avLst/>
          </a:prstGeom>
        </p:spPr>
      </p:pic>
      <p:sp>
        <p:nvSpPr>
          <p:cNvPr id="4" name="TextBox 3">
            <a:extLst>
              <a:ext uri="{FF2B5EF4-FFF2-40B4-BE49-F238E27FC236}">
                <a16:creationId xmlns:a16="http://schemas.microsoft.com/office/drawing/2014/main" id="{B88D490F-5FC6-4B45-9D8D-4E5AFC413C9B}"/>
              </a:ext>
            </a:extLst>
          </p:cNvPr>
          <p:cNvSpPr txBox="1"/>
          <p:nvPr/>
        </p:nvSpPr>
        <p:spPr>
          <a:xfrm>
            <a:off x="577516" y="84232"/>
            <a:ext cx="7427495" cy="646331"/>
          </a:xfrm>
          <a:prstGeom prst="rect">
            <a:avLst/>
          </a:prstGeom>
          <a:noFill/>
        </p:spPr>
        <p:txBody>
          <a:bodyPr wrap="square" rtlCol="0">
            <a:spAutoFit/>
          </a:bodyPr>
          <a:lstStyle/>
          <a:p>
            <a:r>
              <a:rPr lang="en-GB" sz="3600" b="1" dirty="0">
                <a:solidFill>
                  <a:schemeClr val="bg1"/>
                </a:solidFill>
              </a:rPr>
              <a:t>Benefits &amp; Achievements</a:t>
            </a:r>
          </a:p>
        </p:txBody>
      </p:sp>
      <p:sp>
        <p:nvSpPr>
          <p:cNvPr id="7" name="TextBox 6">
            <a:extLst>
              <a:ext uri="{FF2B5EF4-FFF2-40B4-BE49-F238E27FC236}">
                <a16:creationId xmlns:a16="http://schemas.microsoft.com/office/drawing/2014/main" id="{BAA5678D-58E5-4240-988B-BC136FD2FDCE}"/>
              </a:ext>
            </a:extLst>
          </p:cNvPr>
          <p:cNvSpPr txBox="1"/>
          <p:nvPr/>
        </p:nvSpPr>
        <p:spPr>
          <a:xfrm>
            <a:off x="577516" y="730563"/>
            <a:ext cx="9248535" cy="6340197"/>
          </a:xfrm>
          <a:prstGeom prst="rect">
            <a:avLst/>
          </a:prstGeom>
          <a:noFill/>
        </p:spPr>
        <p:txBody>
          <a:bodyPr wrap="square" rtlCol="0">
            <a:spAutoFit/>
          </a:bodyPr>
          <a:lstStyle/>
          <a:p>
            <a:pPr marL="342900" indent="-342900">
              <a:buFont typeface="Arial" panose="020B0604020202020204" pitchFamily="34" charset="0"/>
              <a:buChar char="•"/>
            </a:pP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Personal and professional training qualifications</a:t>
            </a:r>
          </a:p>
          <a:p>
            <a:pPr marL="342900" indent="-342900">
              <a:buFont typeface="Arial" panose="020B0604020202020204" pitchFamily="34" charset="0"/>
              <a:buChar char="•"/>
            </a:pP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RAF Mediator and Diversity &amp; Inclusion Advisor</a:t>
            </a:r>
            <a:endParaRPr lang="en-GB" sz="28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SEN School Governor at a primary school and has taken great enjoyment of organising many Sqn functions and charity events</a:t>
            </a:r>
            <a:endParaRPr lang="en-GB" sz="28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2800" dirty="0">
                <a:solidFill>
                  <a:schemeClr val="bg1"/>
                </a:solidFill>
                <a:latin typeface="Arial" panose="020B0604020202020204" pitchFamily="34" charset="0"/>
                <a:ea typeface="Calibri" panose="020F0502020204030204" pitchFamily="34" charset="0"/>
                <a:cs typeface="Arial" panose="020B0604020202020204" pitchFamily="34" charset="0"/>
              </a:rPr>
              <a:t>R</a:t>
            </a: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aised more than £6000 for the RNIB. </a:t>
            </a:r>
          </a:p>
          <a:p>
            <a:pPr marL="342900" indent="-342900">
              <a:buFont typeface="Arial" panose="020B0604020202020204" pitchFamily="34" charset="0"/>
              <a:buChar char="•"/>
            </a:pPr>
            <a:r>
              <a:rPr lang="en-GB" sz="2800" dirty="0">
                <a:solidFill>
                  <a:schemeClr val="bg1"/>
                </a:solidFill>
                <a:latin typeface="Arial" panose="020B0604020202020204" pitchFamily="34" charset="0"/>
                <a:ea typeface="Calibri" panose="020F0502020204030204" pitchFamily="34" charset="0"/>
                <a:cs typeface="Arial" panose="020B0604020202020204" pitchFamily="34" charset="0"/>
              </a:rPr>
              <a:t>R</a:t>
            </a: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epresented the RAF in 3 recognised sports (Biathlon, Netball and Golf)</a:t>
            </a:r>
            <a:endParaRPr lang="en-GB" sz="28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She currently sits as the Deputy Chairperson of the Shadow Engineering Board Area North, which provides support to the Executive Engineering Board of the RAF</a:t>
            </a:r>
            <a:endParaRPr lang="en-GB" sz="2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She was awarded the Meritorious Service Medal in 2019</a:t>
            </a:r>
            <a:endParaRPr lang="en-GB" sz="2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sz="2400"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3637649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B3E8C-3627-4DE7-B2C7-08758EDBF3B3}"/>
              </a:ext>
            </a:extLst>
          </p:cNvPr>
          <p:cNvSpPr>
            <a:spLocks noGrp="1"/>
          </p:cNvSpPr>
          <p:nvPr>
            <p:ph type="ctrTitle"/>
          </p:nvPr>
        </p:nvSpPr>
        <p:spPr>
          <a:xfrm>
            <a:off x="1150210" y="1821338"/>
            <a:ext cx="9670381" cy="1812614"/>
          </a:xfrm>
        </p:spPr>
        <p:txBody>
          <a:bodyPr>
            <a:normAutofit/>
          </a:bodyPr>
          <a:lstStyle/>
          <a:p>
            <a:pPr algn="ctr"/>
            <a:r>
              <a:rPr lang="en-GB" sz="6600" dirty="0"/>
              <a:t>Any Questions?</a:t>
            </a:r>
          </a:p>
        </p:txBody>
      </p:sp>
    </p:spTree>
    <p:extLst>
      <p:ext uri="{BB962C8B-B14F-4D97-AF65-F5344CB8AC3E}">
        <p14:creationId xmlns:p14="http://schemas.microsoft.com/office/powerpoint/2010/main" val="2158486053"/>
      </p:ext>
    </p:extLst>
  </p:cSld>
  <p:clrMapOvr>
    <a:masterClrMapping/>
  </p:clrMapOvr>
  <mc:AlternateContent xmlns:mc="http://schemas.openxmlformats.org/markup-compatibility/2006" xmlns:p14="http://schemas.microsoft.com/office/powerpoint/2010/main">
    <mc:Choice Requires="p14">
      <p:transition spd="slow" p14:dur="2000" advTm="19700"/>
    </mc:Choice>
    <mc:Fallback xmlns="">
      <p:transition spd="slow" advTm="197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1A7FF-C009-458B-8D02-A573B3DB8FE2}"/>
              </a:ext>
            </a:extLst>
          </p:cNvPr>
          <p:cNvSpPr>
            <a:spLocks noGrp="1"/>
          </p:cNvSpPr>
          <p:nvPr>
            <p:ph type="title"/>
          </p:nvPr>
        </p:nvSpPr>
        <p:spPr>
          <a:xfrm>
            <a:off x="532853" y="127736"/>
            <a:ext cx="9589771" cy="873493"/>
          </a:xfrm>
        </p:spPr>
        <p:txBody>
          <a:bodyPr/>
          <a:lstStyle/>
          <a:p>
            <a:r>
              <a:rPr lang="en-GB" dirty="0"/>
              <a:t>Pre submitted questions</a:t>
            </a:r>
          </a:p>
        </p:txBody>
      </p:sp>
      <p:sp>
        <p:nvSpPr>
          <p:cNvPr id="3" name="Text Placeholder 2">
            <a:extLst>
              <a:ext uri="{FF2B5EF4-FFF2-40B4-BE49-F238E27FC236}">
                <a16:creationId xmlns:a16="http://schemas.microsoft.com/office/drawing/2014/main" id="{3A8A02A1-2C7C-4841-9CFC-759BA68878CD}"/>
              </a:ext>
            </a:extLst>
          </p:cNvPr>
          <p:cNvSpPr>
            <a:spLocks noGrp="1"/>
          </p:cNvSpPr>
          <p:nvPr>
            <p:ph type="body" sz="quarter" idx="10"/>
          </p:nvPr>
        </p:nvSpPr>
        <p:spPr>
          <a:xfrm>
            <a:off x="532853" y="1001229"/>
            <a:ext cx="10103079" cy="4320388"/>
          </a:xfrm>
        </p:spPr>
        <p:txBody>
          <a:bodyPr/>
          <a:lstStyle/>
          <a:p>
            <a:pPr>
              <a:lnSpc>
                <a:spcPct val="107000"/>
              </a:lnSpc>
              <a:spcAft>
                <a:spcPts val="800"/>
              </a:spcAft>
            </a:pPr>
            <a:r>
              <a:rPr lang="en-GB" sz="2300" dirty="0">
                <a:effectLst/>
                <a:latin typeface="Calibri" panose="020F0502020204030204" pitchFamily="34" charset="0"/>
                <a:ea typeface="Calibri" panose="020F0502020204030204" pitchFamily="34" charset="0"/>
                <a:cs typeface="Times New Roman" panose="02020603050405020304" pitchFamily="18" charset="0"/>
              </a:rPr>
              <a:t>What opportunities has the RAF given you that you really value?</a:t>
            </a:r>
          </a:p>
          <a:p>
            <a:pPr>
              <a:lnSpc>
                <a:spcPct val="107000"/>
              </a:lnSpc>
              <a:spcAft>
                <a:spcPts val="800"/>
              </a:spcAft>
            </a:pPr>
            <a:r>
              <a:rPr lang="en-GB" sz="2300" dirty="0">
                <a:effectLst/>
                <a:latin typeface="Calibri" panose="020F0502020204030204" pitchFamily="34" charset="0"/>
                <a:ea typeface="Calibri" panose="020F0502020204030204" pitchFamily="34" charset="0"/>
                <a:cs typeface="Times New Roman" panose="02020603050405020304" pitchFamily="18" charset="0"/>
              </a:rPr>
              <a:t>What would you say are the top reasons why you stay with the organisation?</a:t>
            </a:r>
          </a:p>
          <a:p>
            <a:pPr>
              <a:lnSpc>
                <a:spcPct val="107000"/>
              </a:lnSpc>
              <a:spcAft>
                <a:spcPts val="800"/>
              </a:spcAft>
            </a:pPr>
            <a:r>
              <a:rPr lang="en-GB" sz="2300" dirty="0">
                <a:effectLst/>
                <a:latin typeface="Calibri" panose="020F0502020204030204" pitchFamily="34" charset="0"/>
                <a:ea typeface="Calibri" panose="020F0502020204030204" pitchFamily="34" charset="0"/>
                <a:cs typeface="Times New Roman" panose="02020603050405020304" pitchFamily="18" charset="0"/>
              </a:rPr>
              <a:t>Were your initial perceptions of what working for the RAF would be like the same as the reality? So what has been as you expected? And what has been different?</a:t>
            </a:r>
          </a:p>
          <a:p>
            <a:pPr>
              <a:lnSpc>
                <a:spcPct val="107000"/>
              </a:lnSpc>
              <a:spcAft>
                <a:spcPts val="800"/>
              </a:spcAft>
            </a:pPr>
            <a:r>
              <a:rPr lang="en-GB" sz="2300" dirty="0">
                <a:effectLst/>
                <a:latin typeface="Calibri" panose="020F0502020204030204" pitchFamily="34" charset="0"/>
                <a:ea typeface="Calibri" panose="020F0502020204030204" pitchFamily="34" charset="0"/>
                <a:cs typeface="Times New Roman" panose="02020603050405020304" pitchFamily="18" charset="0"/>
              </a:rPr>
              <a:t>What do you think other organisations can learn from the RAF and the way they support women in engineering roles and challenge stereotypes?</a:t>
            </a:r>
          </a:p>
          <a:p>
            <a:pPr>
              <a:lnSpc>
                <a:spcPct val="107000"/>
              </a:lnSpc>
              <a:spcAft>
                <a:spcPts val="800"/>
              </a:spcAft>
            </a:pPr>
            <a:r>
              <a:rPr lang="en-GB" sz="2300" dirty="0">
                <a:effectLst/>
                <a:latin typeface="Calibri" panose="020F0502020204030204" pitchFamily="34" charset="0"/>
                <a:ea typeface="Calibri" panose="020F0502020204030204" pitchFamily="34" charset="0"/>
                <a:cs typeface="Times New Roman" panose="02020603050405020304" pitchFamily="18" charset="0"/>
              </a:rPr>
              <a:t>How has the RAF supported your career development? Do you feel that you had a wide choice of directions to choose from within the RAF?</a:t>
            </a:r>
          </a:p>
          <a:p>
            <a:endParaRPr lang="en-GB" sz="2400" dirty="0"/>
          </a:p>
        </p:txBody>
      </p:sp>
    </p:spTree>
    <p:extLst>
      <p:ext uri="{BB962C8B-B14F-4D97-AF65-F5344CB8AC3E}">
        <p14:creationId xmlns:p14="http://schemas.microsoft.com/office/powerpoint/2010/main" val="3465487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1FCCA-89F8-4E75-A22F-E67FAB0527DB}"/>
              </a:ext>
            </a:extLst>
          </p:cNvPr>
          <p:cNvSpPr>
            <a:spLocks noGrp="1"/>
          </p:cNvSpPr>
          <p:nvPr>
            <p:ph type="title"/>
          </p:nvPr>
        </p:nvSpPr>
        <p:spPr>
          <a:xfrm>
            <a:off x="629089" y="452741"/>
            <a:ext cx="9589771" cy="873493"/>
          </a:xfrm>
        </p:spPr>
        <p:txBody>
          <a:bodyPr/>
          <a:lstStyle/>
          <a:p>
            <a:r>
              <a:rPr lang="en-GB" dirty="0"/>
              <a:t>Feedback Survey</a:t>
            </a:r>
          </a:p>
        </p:txBody>
      </p:sp>
      <p:sp>
        <p:nvSpPr>
          <p:cNvPr id="3" name="Text Placeholder 2">
            <a:extLst>
              <a:ext uri="{FF2B5EF4-FFF2-40B4-BE49-F238E27FC236}">
                <a16:creationId xmlns:a16="http://schemas.microsoft.com/office/drawing/2014/main" id="{694C4D5A-99E2-49C8-B4EB-6D1695525E88}"/>
              </a:ext>
            </a:extLst>
          </p:cNvPr>
          <p:cNvSpPr>
            <a:spLocks noGrp="1"/>
          </p:cNvSpPr>
          <p:nvPr>
            <p:ph type="body" sz="quarter" idx="10"/>
          </p:nvPr>
        </p:nvSpPr>
        <p:spPr>
          <a:xfrm>
            <a:off x="629089" y="1778975"/>
            <a:ext cx="4626970" cy="3454708"/>
          </a:xfrm>
        </p:spPr>
        <p:txBody>
          <a:bodyPr/>
          <a:lstStyle/>
          <a:p>
            <a:pPr marL="0" indent="0">
              <a:lnSpc>
                <a:spcPct val="100000"/>
              </a:lnSpc>
              <a:buNone/>
            </a:pPr>
            <a:r>
              <a:rPr lang="en-GB" sz="3200" dirty="0">
                <a:solidFill>
                  <a:srgbClr val="002060"/>
                </a:solidFill>
              </a:rPr>
              <a:t>Please take a few minutes to complete our feedback survey…</a:t>
            </a:r>
          </a:p>
        </p:txBody>
      </p:sp>
      <p:sp>
        <p:nvSpPr>
          <p:cNvPr id="4" name="TextBox 3">
            <a:extLst>
              <a:ext uri="{FF2B5EF4-FFF2-40B4-BE49-F238E27FC236}">
                <a16:creationId xmlns:a16="http://schemas.microsoft.com/office/drawing/2014/main" id="{D7974EA9-176E-483A-BA64-B0820FFF324F}"/>
              </a:ext>
            </a:extLst>
          </p:cNvPr>
          <p:cNvSpPr txBox="1"/>
          <p:nvPr/>
        </p:nvSpPr>
        <p:spPr>
          <a:xfrm>
            <a:off x="513347" y="4841184"/>
            <a:ext cx="8518358" cy="589697"/>
          </a:xfrm>
          <a:prstGeom prst="rect">
            <a:avLst/>
          </a:prstGeom>
          <a:solidFill>
            <a:schemeClr val="bg1">
              <a:alpha val="50000"/>
            </a:schemeClr>
          </a:solidFill>
          <a:ln>
            <a:noFill/>
          </a:ln>
          <a:effectLst/>
        </p:spPr>
        <p:txBody>
          <a:bodyPr vert="horz" wrap="square" lIns="0" tIns="0" rIns="0" bIns="0" rtlCol="0" anchor="b" anchorCtr="0">
            <a:noAutofit/>
          </a:bodyPr>
          <a:lstStyle/>
          <a:p>
            <a:pPr marL="0" marR="0" indent="0" algn="l" defTabSz="879099" rtl="0" eaLnBrk="1" fontAlgn="auto" latinLnBrk="0" hangingPunct="1">
              <a:lnSpc>
                <a:spcPct val="100000"/>
              </a:lnSpc>
              <a:spcBef>
                <a:spcPct val="0"/>
              </a:spcBef>
              <a:spcAft>
                <a:spcPts val="0"/>
              </a:spcAft>
              <a:buClrTx/>
              <a:buSzTx/>
              <a:buFontTx/>
              <a:buNone/>
              <a:tabLst/>
            </a:pPr>
            <a:r>
              <a:rPr kumimoji="0" lang="en-GB" sz="2000" b="0" i="0" u="none" strike="noStrike" kern="1200" cap="none" spc="0" normalizeH="0" baseline="0" noProof="0" dirty="0">
                <a:ln>
                  <a:noFill/>
                </a:ln>
                <a:solidFill>
                  <a:srgbClr val="002060"/>
                </a:solidFill>
                <a:effectLst/>
                <a:uLnTx/>
                <a:uFillTx/>
                <a:latin typeface="Lucida Sans"/>
                <a:ea typeface="+mn-ea"/>
                <a:cs typeface="+mn-cs"/>
              </a:rPr>
              <a:t>https://www.netigate.se/a/s.aspx?s=1051571X321142724X91478</a:t>
            </a:r>
          </a:p>
        </p:txBody>
      </p:sp>
      <p:pic>
        <p:nvPicPr>
          <p:cNvPr id="6" name="Picture 5" descr="Qr code&#10;&#10;Description automatically generated">
            <a:extLst>
              <a:ext uri="{FF2B5EF4-FFF2-40B4-BE49-F238E27FC236}">
                <a16:creationId xmlns:a16="http://schemas.microsoft.com/office/drawing/2014/main" id="{59C5790E-E940-4241-B761-678CEFA68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3319" y="180551"/>
            <a:ext cx="4919386" cy="4919386"/>
          </a:xfrm>
          <a:prstGeom prst="rect">
            <a:avLst/>
          </a:prstGeom>
        </p:spPr>
      </p:pic>
    </p:spTree>
    <p:extLst>
      <p:ext uri="{BB962C8B-B14F-4D97-AF65-F5344CB8AC3E}">
        <p14:creationId xmlns:p14="http://schemas.microsoft.com/office/powerpoint/2010/main" val="4252768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F440E-1EAE-4DD7-B8A0-759561E18F37}"/>
              </a:ext>
            </a:extLst>
          </p:cNvPr>
          <p:cNvSpPr>
            <a:spLocks noGrp="1"/>
          </p:cNvSpPr>
          <p:nvPr>
            <p:ph type="title"/>
          </p:nvPr>
        </p:nvSpPr>
        <p:spPr/>
        <p:txBody>
          <a:bodyPr/>
          <a:lstStyle/>
          <a:p>
            <a:r>
              <a:rPr lang="en-GB" dirty="0"/>
              <a:t>WISE Events</a:t>
            </a:r>
          </a:p>
        </p:txBody>
      </p:sp>
      <p:sp>
        <p:nvSpPr>
          <p:cNvPr id="3" name="Text Placeholder 2">
            <a:extLst>
              <a:ext uri="{FF2B5EF4-FFF2-40B4-BE49-F238E27FC236}">
                <a16:creationId xmlns:a16="http://schemas.microsoft.com/office/drawing/2014/main" id="{7F3E2268-5742-4767-9637-507AE60CA829}"/>
              </a:ext>
            </a:extLst>
          </p:cNvPr>
          <p:cNvSpPr>
            <a:spLocks noGrp="1"/>
          </p:cNvSpPr>
          <p:nvPr>
            <p:ph type="body" sz="quarter" idx="10"/>
          </p:nvPr>
        </p:nvSpPr>
        <p:spPr>
          <a:xfrm>
            <a:off x="629089" y="1727485"/>
            <a:ext cx="5251206" cy="3486750"/>
          </a:xfrm>
        </p:spPr>
        <p:txBody>
          <a:bodyPr/>
          <a:lstStyle/>
          <a:p>
            <a:r>
              <a:rPr lang="en-GB" dirty="0"/>
              <a:t>HRS</a:t>
            </a:r>
          </a:p>
        </p:txBody>
      </p:sp>
      <p:sp>
        <p:nvSpPr>
          <p:cNvPr id="5" name="TextBox 4">
            <a:extLst>
              <a:ext uri="{FF2B5EF4-FFF2-40B4-BE49-F238E27FC236}">
                <a16:creationId xmlns:a16="http://schemas.microsoft.com/office/drawing/2014/main" id="{D43A69E2-FAD8-4F8D-9515-9F9A8AAA3F05}"/>
              </a:ext>
            </a:extLst>
          </p:cNvPr>
          <p:cNvSpPr txBox="1"/>
          <p:nvPr/>
        </p:nvSpPr>
        <p:spPr>
          <a:xfrm>
            <a:off x="1811216" y="6168790"/>
            <a:ext cx="6098344" cy="461665"/>
          </a:xfrm>
          <a:prstGeom prst="rect">
            <a:avLst/>
          </a:prstGeom>
          <a:noFill/>
          <a:ln>
            <a:noFill/>
          </a:ln>
          <a:effectLst/>
        </p:spPr>
        <p:txBody>
          <a:bodyPr wrap="square">
            <a:spAutoFit/>
          </a:bodyPr>
          <a:lstStyle/>
          <a:p>
            <a:r>
              <a:rPr lang="en-GB" sz="2400" dirty="0">
                <a:latin typeface="Gill Sans MT" panose="020B0502020104020203" pitchFamily="34" charset="0"/>
              </a:rPr>
              <a:t>https://www.wisecampaign.org.uk/events</a:t>
            </a:r>
          </a:p>
        </p:txBody>
      </p:sp>
    </p:spTree>
    <p:extLst>
      <p:ext uri="{BB962C8B-B14F-4D97-AF65-F5344CB8AC3E}">
        <p14:creationId xmlns:p14="http://schemas.microsoft.com/office/powerpoint/2010/main" val="1077997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2D530E1-6959-4F2B-ACD0-F0F8A82D0AFA}"/>
              </a:ext>
            </a:extLst>
          </p:cNvPr>
          <p:cNvSpPr>
            <a:spLocks noGrp="1"/>
          </p:cNvSpPr>
          <p:nvPr>
            <p:ph type="title"/>
          </p:nvPr>
        </p:nvSpPr>
        <p:spPr/>
        <p:txBody>
          <a:bodyPr>
            <a:normAutofit/>
          </a:bodyPr>
          <a:lstStyle/>
          <a:p>
            <a:r>
              <a:rPr lang="en-US" dirty="0">
                <a:solidFill>
                  <a:schemeClr val="tx2"/>
                </a:solidFill>
                <a:latin typeface="Gill Sans MT" panose="020B0502020104020203" pitchFamily="34" charset="0"/>
              </a:rPr>
              <a:t>WISE Contact Details</a:t>
            </a:r>
            <a:endParaRPr lang="en-GB" dirty="0">
              <a:solidFill>
                <a:schemeClr val="tx2"/>
              </a:solidFill>
              <a:latin typeface="Gill Sans MT" panose="020B0502020104020203" pitchFamily="34" charset="0"/>
            </a:endParaRPr>
          </a:p>
        </p:txBody>
      </p:sp>
      <p:sp>
        <p:nvSpPr>
          <p:cNvPr id="9" name="Oval 6">
            <a:extLst>
              <a:ext uri="{FF2B5EF4-FFF2-40B4-BE49-F238E27FC236}">
                <a16:creationId xmlns:a16="http://schemas.microsoft.com/office/drawing/2014/main" id="{902D743C-1FF6-4A2C-8558-79C3E919BDD7}"/>
              </a:ext>
            </a:extLst>
          </p:cNvPr>
          <p:cNvSpPr/>
          <p:nvPr/>
        </p:nvSpPr>
        <p:spPr>
          <a:xfrm>
            <a:off x="1186391" y="2323767"/>
            <a:ext cx="439732" cy="41077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482B6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0" name="Oval 6">
            <a:extLst>
              <a:ext uri="{FF2B5EF4-FFF2-40B4-BE49-F238E27FC236}">
                <a16:creationId xmlns:a16="http://schemas.microsoft.com/office/drawing/2014/main" id="{5ABAB306-3F1B-4E87-9603-270AAC1C7837}"/>
              </a:ext>
            </a:extLst>
          </p:cNvPr>
          <p:cNvSpPr/>
          <p:nvPr/>
        </p:nvSpPr>
        <p:spPr>
          <a:xfrm>
            <a:off x="1186391" y="3029921"/>
            <a:ext cx="439732" cy="41077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482B6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1" name="Content Placeholder 13">
            <a:extLst>
              <a:ext uri="{FF2B5EF4-FFF2-40B4-BE49-F238E27FC236}">
                <a16:creationId xmlns:a16="http://schemas.microsoft.com/office/drawing/2014/main" id="{86D9B8E5-835B-40F8-9EB3-6D71A78D16F4}"/>
              </a:ext>
            </a:extLst>
          </p:cNvPr>
          <p:cNvSpPr txBox="1">
            <a:spLocks/>
          </p:cNvSpPr>
          <p:nvPr/>
        </p:nvSpPr>
        <p:spPr>
          <a:xfrm>
            <a:off x="1811915" y="2138735"/>
            <a:ext cx="6603215" cy="3299365"/>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ct val="0"/>
              </a:spcBef>
              <a:spcAft>
                <a:spcPts val="140"/>
              </a:spcAft>
              <a:buNone/>
            </a:pPr>
            <a:r>
              <a:rPr lang="en-US" dirty="0">
                <a:solidFill>
                  <a:schemeClr val="tx2"/>
                </a:solidFill>
                <a:latin typeface="Gill Sans MT" panose="020B0502020104020203" pitchFamily="34" charset="0"/>
                <a:ea typeface="+mj-ea"/>
                <a:cs typeface="+mj-cs"/>
              </a:rPr>
              <a:t>0345 527 0889</a:t>
            </a:r>
          </a:p>
          <a:p>
            <a:pPr marL="0" indent="0">
              <a:lnSpc>
                <a:spcPct val="150000"/>
              </a:lnSpc>
              <a:spcBef>
                <a:spcPct val="0"/>
              </a:spcBef>
              <a:spcAft>
                <a:spcPts val="140"/>
              </a:spcAft>
              <a:buNone/>
            </a:pPr>
            <a:r>
              <a:rPr lang="en-US" dirty="0">
                <a:solidFill>
                  <a:schemeClr val="tx2"/>
                </a:solidFill>
                <a:latin typeface="Gill Sans MT" panose="020B0502020104020203" pitchFamily="34" charset="0"/>
                <a:ea typeface="+mj-ea"/>
                <a:cs typeface="+mj-cs"/>
              </a:rPr>
              <a:t>info@wisecampaign.org.uk</a:t>
            </a:r>
          </a:p>
          <a:p>
            <a:pPr marL="0" indent="0">
              <a:lnSpc>
                <a:spcPct val="150000"/>
              </a:lnSpc>
              <a:spcBef>
                <a:spcPct val="0"/>
              </a:spcBef>
              <a:spcAft>
                <a:spcPts val="140"/>
              </a:spcAft>
              <a:buNone/>
            </a:pPr>
            <a:r>
              <a:rPr lang="en-US" dirty="0">
                <a:solidFill>
                  <a:schemeClr val="tx2"/>
                </a:solidFill>
                <a:latin typeface="Gill Sans MT" panose="020B0502020104020203" pitchFamily="34" charset="0"/>
                <a:ea typeface="+mj-ea"/>
                <a:cs typeface="+mj-cs"/>
              </a:rPr>
              <a:t>@thewisecampaign</a:t>
            </a:r>
          </a:p>
          <a:p>
            <a:pPr marL="0" indent="0">
              <a:lnSpc>
                <a:spcPct val="150000"/>
              </a:lnSpc>
              <a:spcBef>
                <a:spcPct val="0"/>
              </a:spcBef>
              <a:spcAft>
                <a:spcPts val="140"/>
              </a:spcAft>
              <a:buNone/>
            </a:pPr>
            <a:r>
              <a:rPr lang="en-GB" dirty="0">
                <a:solidFill>
                  <a:schemeClr val="tx2"/>
                </a:solidFill>
                <a:latin typeface="Gill Sans MT" panose="020B0502020104020203" pitchFamily="34" charset="0"/>
                <a:ea typeface="+mj-ea"/>
                <a:cs typeface="+mj-cs"/>
              </a:rPr>
              <a:t>linkedin.com/company/wise-campaign</a:t>
            </a:r>
          </a:p>
          <a:p>
            <a:pPr marL="0" indent="0">
              <a:lnSpc>
                <a:spcPct val="150000"/>
              </a:lnSpc>
              <a:spcBef>
                <a:spcPct val="0"/>
              </a:spcBef>
              <a:spcAft>
                <a:spcPts val="140"/>
              </a:spcAft>
              <a:buNone/>
            </a:pPr>
            <a:r>
              <a:rPr lang="en-US" dirty="0">
                <a:solidFill>
                  <a:schemeClr val="tx2"/>
                </a:solidFill>
                <a:latin typeface="Gill Sans MT" panose="020B0502020104020203" pitchFamily="34" charset="0"/>
                <a:ea typeface="+mj-ea"/>
                <a:cs typeface="+mj-cs"/>
              </a:rPr>
              <a:t>www.wisecampaign.org.uk</a:t>
            </a:r>
          </a:p>
        </p:txBody>
      </p:sp>
      <p:sp>
        <p:nvSpPr>
          <p:cNvPr id="12" name="Oval 6">
            <a:extLst>
              <a:ext uri="{FF2B5EF4-FFF2-40B4-BE49-F238E27FC236}">
                <a16:creationId xmlns:a16="http://schemas.microsoft.com/office/drawing/2014/main" id="{8F862325-DC25-4154-A4A3-39D1B4036B56}"/>
              </a:ext>
            </a:extLst>
          </p:cNvPr>
          <p:cNvSpPr/>
          <p:nvPr/>
        </p:nvSpPr>
        <p:spPr>
          <a:xfrm>
            <a:off x="1186391" y="3699141"/>
            <a:ext cx="439732" cy="41077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82256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3" name="Oval 6">
            <a:extLst>
              <a:ext uri="{FF2B5EF4-FFF2-40B4-BE49-F238E27FC236}">
                <a16:creationId xmlns:a16="http://schemas.microsoft.com/office/drawing/2014/main" id="{B3A8E6EC-FC04-412B-B875-56F15E413BCD}"/>
              </a:ext>
            </a:extLst>
          </p:cNvPr>
          <p:cNvSpPr/>
          <p:nvPr/>
        </p:nvSpPr>
        <p:spPr>
          <a:xfrm>
            <a:off x="1186391" y="4970457"/>
            <a:ext cx="439732" cy="41077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9186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14" name="Graphic 13" descr="Envelope">
            <a:extLst>
              <a:ext uri="{FF2B5EF4-FFF2-40B4-BE49-F238E27FC236}">
                <a16:creationId xmlns:a16="http://schemas.microsoft.com/office/drawing/2014/main" id="{BEE65495-2B4E-4042-B32A-69559515A3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7241" y="3064887"/>
            <a:ext cx="335945" cy="335945"/>
          </a:xfrm>
          <a:prstGeom prst="rect">
            <a:avLst/>
          </a:prstGeom>
        </p:spPr>
      </p:pic>
      <p:pic>
        <p:nvPicPr>
          <p:cNvPr id="15" name="Graphic 14" descr="World">
            <a:extLst>
              <a:ext uri="{FF2B5EF4-FFF2-40B4-BE49-F238E27FC236}">
                <a16:creationId xmlns:a16="http://schemas.microsoft.com/office/drawing/2014/main" id="{6C2E2BD8-DB71-4FEA-A208-33B7AB21B9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8913" y="4988637"/>
            <a:ext cx="374593" cy="374593"/>
          </a:xfrm>
          <a:prstGeom prst="rect">
            <a:avLst/>
          </a:prstGeom>
        </p:spPr>
      </p:pic>
      <p:pic>
        <p:nvPicPr>
          <p:cNvPr id="16" name="Graphic 15" descr="Receiver">
            <a:extLst>
              <a:ext uri="{FF2B5EF4-FFF2-40B4-BE49-F238E27FC236}">
                <a16:creationId xmlns:a16="http://schemas.microsoft.com/office/drawing/2014/main" id="{B23DD4D9-5FF2-49C6-A2D2-F7E93F714A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37716" y="2358581"/>
            <a:ext cx="335946" cy="335946"/>
          </a:xfrm>
          <a:prstGeom prst="rect">
            <a:avLst/>
          </a:prstGeom>
        </p:spPr>
      </p:pic>
      <p:pic>
        <p:nvPicPr>
          <p:cNvPr id="17" name="Picture 16" descr="A picture containing ax&#10;&#10;Description automatically generated">
            <a:extLst>
              <a:ext uri="{FF2B5EF4-FFF2-40B4-BE49-F238E27FC236}">
                <a16:creationId xmlns:a16="http://schemas.microsoft.com/office/drawing/2014/main" id="{238B4709-E197-435B-88CF-947668B9031C}"/>
              </a:ext>
            </a:extLst>
          </p:cNvPr>
          <p:cNvPicPr>
            <a:picLocks noChangeAspect="1"/>
          </p:cNvPicPr>
          <p:nvPr/>
        </p:nvPicPr>
        <p:blipFill>
          <a:blip r:embed="rId9">
            <a:biLevel thresh="25000"/>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267561" y="3791428"/>
            <a:ext cx="305465" cy="248345"/>
          </a:xfrm>
          <a:prstGeom prst="rect">
            <a:avLst/>
          </a:prstGeom>
        </p:spPr>
      </p:pic>
      <p:sp>
        <p:nvSpPr>
          <p:cNvPr id="18" name="Oval 6">
            <a:extLst>
              <a:ext uri="{FF2B5EF4-FFF2-40B4-BE49-F238E27FC236}">
                <a16:creationId xmlns:a16="http://schemas.microsoft.com/office/drawing/2014/main" id="{F7983AC0-AF76-4FFB-A18C-F549B755C3FE}"/>
              </a:ext>
            </a:extLst>
          </p:cNvPr>
          <p:cNvSpPr/>
          <p:nvPr/>
        </p:nvSpPr>
        <p:spPr>
          <a:xfrm>
            <a:off x="1195194" y="4345200"/>
            <a:ext cx="439732" cy="41077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9186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19" name="Graphic 18" descr="World">
            <a:extLst>
              <a:ext uri="{FF2B5EF4-FFF2-40B4-BE49-F238E27FC236}">
                <a16:creationId xmlns:a16="http://schemas.microsoft.com/office/drawing/2014/main" id="{D359E38C-9093-444F-9741-3423D43FA4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7716" y="4363380"/>
            <a:ext cx="374593" cy="374593"/>
          </a:xfrm>
          <a:prstGeom prst="rect">
            <a:avLst/>
          </a:prstGeom>
        </p:spPr>
      </p:pic>
    </p:spTree>
    <p:extLst>
      <p:ext uri="{BB962C8B-B14F-4D97-AF65-F5344CB8AC3E}">
        <p14:creationId xmlns:p14="http://schemas.microsoft.com/office/powerpoint/2010/main" val="2062197600"/>
      </p:ext>
    </p:extLst>
  </p:cSld>
  <p:clrMapOvr>
    <a:masterClrMapping/>
  </p:clrMapOvr>
  <mc:AlternateContent xmlns:mc="http://schemas.openxmlformats.org/markup-compatibility/2006" xmlns:p14="http://schemas.microsoft.com/office/powerpoint/2010/main">
    <mc:Choice Requires="p14">
      <p:transition spd="slow" p14:dur="2000" advTm="21212"/>
    </mc:Choice>
    <mc:Fallback xmlns="">
      <p:transition spd="slow" advTm="2121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E5D9E1-DCB8-45B7-A5BF-D484654DC332}"/>
              </a:ext>
            </a:extLst>
          </p:cNvPr>
          <p:cNvSpPr/>
          <p:nvPr/>
        </p:nvSpPr>
        <p:spPr>
          <a:xfrm>
            <a:off x="9144000" y="4544291"/>
            <a:ext cx="1482436" cy="581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DFF991-A55C-46B3-9998-D8B18B59F24A}"/>
              </a:ext>
            </a:extLst>
          </p:cNvPr>
          <p:cNvSpPr>
            <a:spLocks noGrp="1"/>
          </p:cNvSpPr>
          <p:nvPr>
            <p:ph type="title"/>
          </p:nvPr>
        </p:nvSpPr>
        <p:spPr>
          <a:xfrm>
            <a:off x="629088" y="689210"/>
            <a:ext cx="9589771" cy="873493"/>
          </a:xfrm>
        </p:spPr>
        <p:txBody>
          <a:bodyPr>
            <a:normAutofit fontScale="90000"/>
          </a:bodyPr>
          <a:lstStyle/>
          <a:p>
            <a:r>
              <a:rPr lang="en-GB" sz="4400" b="1" dirty="0">
                <a:solidFill>
                  <a:srgbClr val="002060"/>
                </a:solidFill>
              </a:rPr>
              <a:t>Agenda</a:t>
            </a:r>
            <a:br>
              <a:rPr lang="en-GB" sz="4400" b="1" dirty="0">
                <a:solidFill>
                  <a:srgbClr val="002060"/>
                </a:solidFill>
              </a:rPr>
            </a:br>
            <a:endParaRPr lang="en-US" dirty="0"/>
          </a:p>
        </p:txBody>
      </p:sp>
      <p:sp>
        <p:nvSpPr>
          <p:cNvPr id="3" name="Content Placeholder 2">
            <a:extLst>
              <a:ext uri="{FF2B5EF4-FFF2-40B4-BE49-F238E27FC236}">
                <a16:creationId xmlns:a16="http://schemas.microsoft.com/office/drawing/2014/main" id="{0BBD152F-CA01-4B8D-926A-42B2FE0DC75B}"/>
              </a:ext>
            </a:extLst>
          </p:cNvPr>
          <p:cNvSpPr>
            <a:spLocks noGrp="1"/>
          </p:cNvSpPr>
          <p:nvPr>
            <p:ph type="body" sz="quarter" idx="4294967295"/>
          </p:nvPr>
        </p:nvSpPr>
        <p:spPr>
          <a:xfrm>
            <a:off x="477342" y="1669209"/>
            <a:ext cx="9893262" cy="3961569"/>
          </a:xfrm>
        </p:spPr>
        <p:txBody>
          <a:bodyPr vert="horz" lIns="91440" tIns="45720" rIns="91440" bIns="45720" rtlCol="0" anchor="t">
            <a:noAutofit/>
          </a:bodyPr>
          <a:lstStyle/>
          <a:p>
            <a:pPr marL="457200" lvl="1" indent="0">
              <a:buNone/>
            </a:pPr>
            <a:r>
              <a:rPr lang="en-GB" sz="4800" b="1" dirty="0">
                <a:solidFill>
                  <a:srgbClr val="002060"/>
                </a:solidFill>
              </a:rPr>
              <a:t>11:00</a:t>
            </a:r>
            <a:r>
              <a:rPr lang="en-GB" sz="4800" dirty="0">
                <a:solidFill>
                  <a:srgbClr val="002060"/>
                </a:solidFill>
              </a:rPr>
              <a:t> – </a:t>
            </a:r>
            <a:r>
              <a:rPr lang="en-GB" sz="3600" dirty="0">
                <a:solidFill>
                  <a:srgbClr val="002060"/>
                </a:solidFill>
              </a:rPr>
              <a:t>Welcome &amp; House keeping </a:t>
            </a:r>
            <a:endParaRPr lang="en-GB" sz="3600" dirty="0">
              <a:solidFill>
                <a:srgbClr val="002060"/>
              </a:solidFill>
              <a:cs typeface="Calibri"/>
            </a:endParaRPr>
          </a:p>
          <a:p>
            <a:pPr marL="457200" lvl="1" indent="0">
              <a:buNone/>
            </a:pPr>
            <a:r>
              <a:rPr lang="en-GB" sz="4800" b="1" dirty="0">
                <a:solidFill>
                  <a:srgbClr val="002060"/>
                </a:solidFill>
              </a:rPr>
              <a:t>11:05</a:t>
            </a:r>
            <a:r>
              <a:rPr lang="en-GB" sz="4800" dirty="0">
                <a:solidFill>
                  <a:srgbClr val="002060"/>
                </a:solidFill>
              </a:rPr>
              <a:t> – </a:t>
            </a:r>
            <a:r>
              <a:rPr lang="en-GB" sz="3600" dirty="0">
                <a:solidFill>
                  <a:srgbClr val="002060"/>
                </a:solidFill>
                <a:effectLst/>
                <a:latin typeface="Calibri" panose="020F0502020204030204" pitchFamily="34" charset="0"/>
                <a:ea typeface="Times New Roman" panose="02020603050405020304" pitchFamily="18" charset="0"/>
              </a:rPr>
              <a:t>Corporal Katey Rowe</a:t>
            </a:r>
            <a:endParaRPr lang="en-GB" sz="3600" dirty="0">
              <a:solidFill>
                <a:srgbClr val="002060"/>
              </a:solidFill>
            </a:endParaRPr>
          </a:p>
          <a:p>
            <a:pPr marL="457200" lvl="1" indent="0">
              <a:buNone/>
            </a:pPr>
            <a:r>
              <a:rPr lang="en-GB" sz="4800" b="1" dirty="0">
                <a:solidFill>
                  <a:srgbClr val="002060"/>
                </a:solidFill>
              </a:rPr>
              <a:t>11:15</a:t>
            </a:r>
            <a:r>
              <a:rPr lang="en-GB" sz="4800" dirty="0">
                <a:solidFill>
                  <a:srgbClr val="002060"/>
                </a:solidFill>
              </a:rPr>
              <a:t> – </a:t>
            </a:r>
            <a:r>
              <a:rPr lang="en-GB" sz="3600" dirty="0">
                <a:solidFill>
                  <a:srgbClr val="002060"/>
                </a:solidFill>
                <a:cs typeface="Arial" panose="020B0604020202020204" pitchFamily="34" charset="0"/>
              </a:rPr>
              <a:t>Group Captain Liz O’Sullivan</a:t>
            </a:r>
          </a:p>
          <a:p>
            <a:pPr marL="457200" lvl="1" indent="0">
              <a:buNone/>
            </a:pPr>
            <a:r>
              <a:rPr lang="en-GB" sz="4800" b="1" dirty="0">
                <a:solidFill>
                  <a:srgbClr val="002060"/>
                </a:solidFill>
              </a:rPr>
              <a:t>11:25</a:t>
            </a:r>
            <a:r>
              <a:rPr lang="en-GB" sz="4800" dirty="0">
                <a:solidFill>
                  <a:srgbClr val="002060"/>
                </a:solidFill>
              </a:rPr>
              <a:t> – </a:t>
            </a:r>
            <a:r>
              <a:rPr lang="en-GB" sz="3600" dirty="0">
                <a:solidFill>
                  <a:srgbClr val="002060"/>
                </a:solidFill>
                <a:effectLst/>
                <a:latin typeface="Calibri" panose="020F0502020204030204" pitchFamily="34" charset="0"/>
                <a:ea typeface="Times New Roman" panose="02020603050405020304" pitchFamily="18" charset="0"/>
              </a:rPr>
              <a:t>Squadron Warrant Officer Clare Horler </a:t>
            </a:r>
            <a:endParaRPr kumimoji="0" lang="en-GB" sz="4800" u="none" strike="noStrike" kern="1200" cap="none" spc="0" normalizeH="0" baseline="0" noProof="0" dirty="0">
              <a:ln>
                <a:noFill/>
              </a:ln>
              <a:solidFill>
                <a:srgbClr val="002060"/>
              </a:solidFill>
              <a:effectLst/>
              <a:uLnTx/>
              <a:uFillTx/>
              <a:latin typeface="Gill Sans MT" panose="020B0502020104020203" pitchFamily="34" charset="0"/>
              <a:ea typeface="+mn-ea"/>
              <a:cs typeface="Arial" panose="020B0604020202020204" pitchFamily="34" charset="0"/>
            </a:endParaRPr>
          </a:p>
          <a:p>
            <a:pPr marL="457200" lvl="1" indent="0">
              <a:buNone/>
            </a:pPr>
            <a:r>
              <a:rPr lang="en-GB" sz="4800" b="1" dirty="0">
                <a:solidFill>
                  <a:srgbClr val="002060"/>
                </a:solidFill>
              </a:rPr>
              <a:t>11:35</a:t>
            </a:r>
            <a:r>
              <a:rPr lang="en-GB" sz="4800" dirty="0">
                <a:solidFill>
                  <a:srgbClr val="002060"/>
                </a:solidFill>
              </a:rPr>
              <a:t> – </a:t>
            </a:r>
            <a:r>
              <a:rPr lang="en-GB" sz="3600" dirty="0">
                <a:solidFill>
                  <a:srgbClr val="002060"/>
                </a:solidFill>
              </a:rPr>
              <a:t>Q&amp;A</a:t>
            </a:r>
          </a:p>
          <a:p>
            <a:pPr marL="457200" lvl="1" indent="0">
              <a:buNone/>
            </a:pPr>
            <a:r>
              <a:rPr lang="en-GB" sz="3200" dirty="0">
                <a:solidFill>
                  <a:srgbClr val="002060"/>
                </a:solidFill>
              </a:rPr>
              <a:t> </a:t>
            </a:r>
            <a:endParaRPr lang="en-GB" sz="700" dirty="0">
              <a:solidFill>
                <a:srgbClr val="482B6B"/>
              </a:solidFill>
            </a:endParaRPr>
          </a:p>
        </p:txBody>
      </p:sp>
    </p:spTree>
    <p:extLst>
      <p:ext uri="{BB962C8B-B14F-4D97-AF65-F5344CB8AC3E}">
        <p14:creationId xmlns:p14="http://schemas.microsoft.com/office/powerpoint/2010/main" val="928785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F950-A70B-402C-9296-03128D2A8B83}"/>
              </a:ext>
            </a:extLst>
          </p:cNvPr>
          <p:cNvSpPr>
            <a:spLocks noGrp="1"/>
          </p:cNvSpPr>
          <p:nvPr>
            <p:ph type="ctrTitle"/>
          </p:nvPr>
        </p:nvSpPr>
        <p:spPr>
          <a:xfrm>
            <a:off x="1260809" y="1787836"/>
            <a:ext cx="9670381" cy="1812614"/>
          </a:xfrm>
        </p:spPr>
        <p:txBody>
          <a:bodyPr/>
          <a:lstStyle/>
          <a:p>
            <a:pPr algn="ctr"/>
            <a:endParaRPr lang="en-GB" dirty="0"/>
          </a:p>
        </p:txBody>
      </p:sp>
    </p:spTree>
    <p:extLst>
      <p:ext uri="{BB962C8B-B14F-4D97-AF65-F5344CB8AC3E}">
        <p14:creationId xmlns:p14="http://schemas.microsoft.com/office/powerpoint/2010/main" val="2912342660"/>
      </p:ext>
    </p:extLst>
  </p:cSld>
  <p:clrMapOvr>
    <a:masterClrMapping/>
  </p:clrMapOvr>
  <mc:AlternateContent xmlns:mc="http://schemas.openxmlformats.org/markup-compatibility/2006" xmlns:p14="http://schemas.microsoft.com/office/powerpoint/2010/main">
    <mc:Choice Requires="p14">
      <p:transition spd="slow" p14:dur="2000" advTm="47750"/>
    </mc:Choice>
    <mc:Fallback xmlns="">
      <p:transition spd="slow" advTm="4775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C64A290-2FD8-44A4-9AC0-018835C13217}"/>
              </a:ext>
            </a:extLst>
          </p:cNvPr>
          <p:cNvSpPr>
            <a:spLocks noGrp="1"/>
          </p:cNvSpPr>
          <p:nvPr>
            <p:ph type="body" sz="quarter" idx="11"/>
          </p:nvPr>
        </p:nvSpPr>
        <p:spPr>
          <a:xfrm>
            <a:off x="1985168" y="2347167"/>
            <a:ext cx="8221663" cy="2360613"/>
          </a:xfrm>
        </p:spPr>
        <p:txBody>
          <a:bodyPr>
            <a:normAutofit/>
          </a:bodyPr>
          <a:lstStyle/>
          <a:p>
            <a:pPr marL="0" indent="0" algn="ctr">
              <a:buNone/>
            </a:pPr>
            <a:r>
              <a:rPr lang="en-GB" sz="6600" dirty="0"/>
              <a:t>The WISE webinar will begin shortly!</a:t>
            </a:r>
          </a:p>
        </p:txBody>
      </p:sp>
    </p:spTree>
    <p:extLst>
      <p:ext uri="{BB962C8B-B14F-4D97-AF65-F5344CB8AC3E}">
        <p14:creationId xmlns:p14="http://schemas.microsoft.com/office/powerpoint/2010/main" val="2997395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2D66E0-2294-44B0-A2BB-D38FE3F035E6}"/>
              </a:ext>
            </a:extLst>
          </p:cNvPr>
          <p:cNvSpPr>
            <a:spLocks noGrp="1"/>
          </p:cNvSpPr>
          <p:nvPr>
            <p:ph type="title"/>
          </p:nvPr>
        </p:nvSpPr>
        <p:spPr/>
        <p:txBody>
          <a:bodyPr>
            <a:noAutofit/>
          </a:bodyPr>
          <a:lstStyle/>
          <a:p>
            <a:r>
              <a:rPr lang="en-GB" sz="3600" dirty="0"/>
              <a:t>Celebrating women working in STEM on International Women’s Day, supported by RAF Engineering</a:t>
            </a:r>
          </a:p>
        </p:txBody>
      </p:sp>
    </p:spTree>
    <p:extLst>
      <p:ext uri="{BB962C8B-B14F-4D97-AF65-F5344CB8AC3E}">
        <p14:creationId xmlns:p14="http://schemas.microsoft.com/office/powerpoint/2010/main" val="1830022577"/>
      </p:ext>
    </p:extLst>
  </p:cSld>
  <p:clrMapOvr>
    <a:masterClrMapping/>
  </p:clrMapOvr>
  <mc:AlternateContent xmlns:mc="http://schemas.openxmlformats.org/markup-compatibility/2006" xmlns:p14="http://schemas.microsoft.com/office/powerpoint/2010/main">
    <mc:Choice Requires="p14">
      <p:transition spd="slow" p14:dur="2000" advTm="26682"/>
    </mc:Choice>
    <mc:Fallback xmlns="">
      <p:transition spd="slow" advTm="2668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D8389-F7D0-4025-A981-E72249296453}"/>
              </a:ext>
            </a:extLst>
          </p:cNvPr>
          <p:cNvSpPr>
            <a:spLocks noGrp="1"/>
          </p:cNvSpPr>
          <p:nvPr>
            <p:ph type="title"/>
          </p:nvPr>
        </p:nvSpPr>
        <p:spPr/>
        <p:txBody>
          <a:bodyPr/>
          <a:lstStyle/>
          <a:p>
            <a:pPr algn="ctr"/>
            <a:r>
              <a:rPr lang="en-GB" dirty="0"/>
              <a:t>Welcome to the WISE webinar</a:t>
            </a:r>
          </a:p>
        </p:txBody>
      </p:sp>
      <p:sp>
        <p:nvSpPr>
          <p:cNvPr id="4" name="TextBox 3">
            <a:extLst>
              <a:ext uri="{FF2B5EF4-FFF2-40B4-BE49-F238E27FC236}">
                <a16:creationId xmlns:a16="http://schemas.microsoft.com/office/drawing/2014/main" id="{3EB52732-DE22-44A3-A98E-071ECBDD1932}"/>
              </a:ext>
            </a:extLst>
          </p:cNvPr>
          <p:cNvSpPr txBox="1"/>
          <p:nvPr/>
        </p:nvSpPr>
        <p:spPr>
          <a:xfrm>
            <a:off x="3769896" y="4901712"/>
            <a:ext cx="4065998" cy="584775"/>
          </a:xfrm>
          <a:prstGeom prst="rect">
            <a:avLst/>
          </a:prstGeom>
          <a:noFill/>
        </p:spPr>
        <p:txBody>
          <a:bodyPr wrap="square" rtlCol="0">
            <a:spAutoFit/>
          </a:bodyPr>
          <a:lstStyle/>
          <a:p>
            <a:pPr marL="0" marR="0" lvl="0" indent="0" algn="ctr" defTabSz="912023"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Gill Sans MT" panose="020B0502020104020203" pitchFamily="34" charset="0"/>
                <a:cs typeface="Arial" panose="020B0604020202020204" pitchFamily="34" charset="0"/>
              </a:rPr>
              <a:t>Kay Hussain, </a:t>
            </a:r>
            <a:r>
              <a:rPr lang="en-GB" sz="2800" dirty="0">
                <a:solidFill>
                  <a:srgbClr val="002060"/>
                </a:solidFill>
                <a:latin typeface="Gill Sans MT" panose="020B0502020104020203" pitchFamily="34" charset="0"/>
                <a:cs typeface="Arial" panose="020B0604020202020204" pitchFamily="34" charset="0"/>
              </a:rPr>
              <a:t>CEO</a:t>
            </a:r>
            <a:r>
              <a:rPr kumimoji="0" lang="en-GB" sz="2800" b="0" i="0" u="none" strike="noStrike" kern="1200" cap="none" spc="0" normalizeH="0" baseline="0" noProof="0" dirty="0">
                <a:ln>
                  <a:noFill/>
                </a:ln>
                <a:solidFill>
                  <a:srgbClr val="002060"/>
                </a:solidFill>
                <a:effectLst/>
                <a:uLnTx/>
                <a:uFillTx/>
                <a:latin typeface="Gill Sans MT" panose="020B0502020104020203" pitchFamily="34" charset="0"/>
                <a:ea typeface="+mn-ea"/>
                <a:cs typeface="Arial" panose="020B0604020202020204" pitchFamily="34" charset="0"/>
              </a:rPr>
              <a:t>,  WISE</a:t>
            </a:r>
          </a:p>
        </p:txBody>
      </p:sp>
      <p:pic>
        <p:nvPicPr>
          <p:cNvPr id="6" name="Picture 5" descr="A person with her arms crossed&#10;&#10;Description automatically generated with medium confidence">
            <a:extLst>
              <a:ext uri="{FF2B5EF4-FFF2-40B4-BE49-F238E27FC236}">
                <a16:creationId xmlns:a16="http://schemas.microsoft.com/office/drawing/2014/main" id="{6F9CDB64-40CA-4B0E-9A93-FDDDADC5B7EE}"/>
              </a:ext>
            </a:extLst>
          </p:cNvPr>
          <p:cNvPicPr>
            <a:picLocks noChangeAspect="1"/>
          </p:cNvPicPr>
          <p:nvPr/>
        </p:nvPicPr>
        <p:blipFill rotWithShape="1">
          <a:blip r:embed="rId3">
            <a:extLst>
              <a:ext uri="{28A0092B-C50C-407E-A947-70E740481C1C}">
                <a14:useLocalDpi xmlns:a14="http://schemas.microsoft.com/office/drawing/2010/main" val="0"/>
              </a:ext>
            </a:extLst>
          </a:blip>
          <a:srcRect l="20813" t="2610" r="43093" b="38877"/>
          <a:stretch/>
        </p:blipFill>
        <p:spPr>
          <a:xfrm>
            <a:off x="4507830" y="1851063"/>
            <a:ext cx="2534653" cy="2741812"/>
          </a:xfrm>
          <a:prstGeom prst="rect">
            <a:avLst/>
          </a:prstGeom>
        </p:spPr>
      </p:pic>
    </p:spTree>
    <p:extLst>
      <p:ext uri="{BB962C8B-B14F-4D97-AF65-F5344CB8AC3E}">
        <p14:creationId xmlns:p14="http://schemas.microsoft.com/office/powerpoint/2010/main" val="325849080"/>
      </p:ext>
    </p:extLst>
  </p:cSld>
  <p:clrMapOvr>
    <a:masterClrMapping/>
  </p:clrMapOvr>
  <mc:AlternateContent xmlns:mc="http://schemas.openxmlformats.org/markup-compatibility/2006" xmlns:p14="http://schemas.microsoft.com/office/powerpoint/2010/main">
    <mc:Choice Requires="p14">
      <p:transition spd="slow" p14:dur="2000" advTm="21581"/>
    </mc:Choice>
    <mc:Fallback xmlns="">
      <p:transition spd="slow" advTm="2158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505BE28-BE9C-48A8-B912-B2667B34DAA7}"/>
              </a:ext>
            </a:extLst>
          </p:cNvPr>
          <p:cNvSpPr>
            <a:spLocks noGrp="1"/>
          </p:cNvSpPr>
          <p:nvPr>
            <p:ph type="title"/>
          </p:nvPr>
        </p:nvSpPr>
        <p:spPr/>
        <p:txBody>
          <a:bodyPr/>
          <a:lstStyle/>
          <a:p>
            <a:r>
              <a:rPr lang="en-GB" dirty="0"/>
              <a:t>Housekeeping</a:t>
            </a:r>
          </a:p>
        </p:txBody>
      </p:sp>
      <p:sp>
        <p:nvSpPr>
          <p:cNvPr id="3" name="Text Placeholder 2">
            <a:extLst>
              <a:ext uri="{FF2B5EF4-FFF2-40B4-BE49-F238E27FC236}">
                <a16:creationId xmlns:a16="http://schemas.microsoft.com/office/drawing/2014/main" id="{10FCF6FA-76B5-4028-80E4-F9BB58297E67}"/>
              </a:ext>
            </a:extLst>
          </p:cNvPr>
          <p:cNvSpPr>
            <a:spLocks noGrp="1"/>
          </p:cNvSpPr>
          <p:nvPr>
            <p:ph type="body" sz="quarter" idx="10"/>
          </p:nvPr>
        </p:nvSpPr>
        <p:spPr>
          <a:xfrm>
            <a:off x="897471" y="1369157"/>
            <a:ext cx="6614035" cy="4381845"/>
          </a:xfrm>
        </p:spPr>
        <p:txBody>
          <a:bodyPr/>
          <a:lstStyle/>
          <a:p>
            <a:pPr>
              <a:lnSpc>
                <a:spcPct val="100000"/>
              </a:lnSpc>
            </a:pPr>
            <a:r>
              <a:rPr lang="en-GB" sz="3200" dirty="0">
                <a:solidFill>
                  <a:srgbClr val="002060"/>
                </a:solidFill>
                <a:latin typeface="+mn-lt"/>
              </a:rPr>
              <a:t>Please stay muted throughout the webinar.</a:t>
            </a:r>
            <a:endParaRPr lang="en-GB" sz="2400" dirty="0"/>
          </a:p>
          <a:p>
            <a:pPr>
              <a:lnSpc>
                <a:spcPct val="100000"/>
              </a:lnSpc>
            </a:pPr>
            <a:r>
              <a:rPr lang="en-GB" sz="3200" dirty="0">
                <a:solidFill>
                  <a:srgbClr val="002060"/>
                </a:solidFill>
                <a:latin typeface="+mn-lt"/>
              </a:rPr>
              <a:t>If your audio isn’t working, you can dial in using the ‘Phone Call’ option in the side panel.</a:t>
            </a:r>
          </a:p>
          <a:p>
            <a:pPr>
              <a:lnSpc>
                <a:spcPct val="100000"/>
              </a:lnSpc>
            </a:pPr>
            <a:r>
              <a:rPr lang="en-GB" sz="3200" dirty="0">
                <a:solidFill>
                  <a:srgbClr val="002060"/>
                </a:solidFill>
                <a:latin typeface="+mn-lt"/>
              </a:rPr>
              <a:t>Use the ‘question’ function in the side panel throughout to ask any questions.</a:t>
            </a:r>
          </a:p>
          <a:p>
            <a:pPr>
              <a:lnSpc>
                <a:spcPct val="100000"/>
              </a:lnSpc>
            </a:pPr>
            <a:endParaRPr lang="en-GB" dirty="0"/>
          </a:p>
        </p:txBody>
      </p:sp>
      <p:grpSp>
        <p:nvGrpSpPr>
          <p:cNvPr id="5" name="Group 4">
            <a:extLst>
              <a:ext uri="{FF2B5EF4-FFF2-40B4-BE49-F238E27FC236}">
                <a16:creationId xmlns:a16="http://schemas.microsoft.com/office/drawing/2014/main" id="{FB04D7B1-46CD-4E18-B4E8-B4B63C45B2A0}"/>
              </a:ext>
            </a:extLst>
          </p:cNvPr>
          <p:cNvGrpSpPr/>
          <p:nvPr/>
        </p:nvGrpSpPr>
        <p:grpSpPr>
          <a:xfrm>
            <a:off x="7750628" y="842562"/>
            <a:ext cx="2587974" cy="5172876"/>
            <a:chOff x="7552071" y="326591"/>
            <a:chExt cx="2638425" cy="5248275"/>
          </a:xfrm>
        </p:grpSpPr>
        <p:pic>
          <p:nvPicPr>
            <p:cNvPr id="6" name="Picture 5" descr="A screenshot of a cell phone&#10;&#10;Description automatically generated">
              <a:extLst>
                <a:ext uri="{FF2B5EF4-FFF2-40B4-BE49-F238E27FC236}">
                  <a16:creationId xmlns:a16="http://schemas.microsoft.com/office/drawing/2014/main" id="{3F3321AB-843C-4094-B7FE-EE7613101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071" y="326591"/>
              <a:ext cx="2638425" cy="5248275"/>
            </a:xfrm>
            <a:prstGeom prst="rect">
              <a:avLst/>
            </a:prstGeom>
          </p:spPr>
        </p:pic>
        <p:sp>
          <p:nvSpPr>
            <p:cNvPr id="7" name="Rectangle 6">
              <a:extLst>
                <a:ext uri="{FF2B5EF4-FFF2-40B4-BE49-F238E27FC236}">
                  <a16:creationId xmlns:a16="http://schemas.microsoft.com/office/drawing/2014/main" id="{25BCA76C-A57A-45C9-8D74-824380FB8725}"/>
                </a:ext>
              </a:extLst>
            </p:cNvPr>
            <p:cNvSpPr/>
            <p:nvPr/>
          </p:nvSpPr>
          <p:spPr>
            <a:xfrm>
              <a:off x="7552071" y="3162300"/>
              <a:ext cx="2468229" cy="181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F60AF22-585E-40AE-95E4-E546B5A36296}"/>
                </a:ext>
              </a:extLst>
            </p:cNvPr>
            <p:cNvSpPr/>
            <p:nvPr/>
          </p:nvSpPr>
          <p:spPr>
            <a:xfrm>
              <a:off x="8257382" y="3031331"/>
              <a:ext cx="710406" cy="104775"/>
            </a:xfrm>
            <a:prstGeom prst="rect">
              <a:avLst/>
            </a:prstGeom>
            <a:solidFill>
              <a:srgbClr val="6A778E"/>
            </a:solidFill>
            <a:ln>
              <a:solidFill>
                <a:srgbClr val="6A7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13452171"/>
      </p:ext>
    </p:extLst>
  </p:cSld>
  <p:clrMapOvr>
    <a:masterClrMapping/>
  </p:clrMapOvr>
  <mc:AlternateContent xmlns:mc="http://schemas.openxmlformats.org/markup-compatibility/2006" xmlns:p14="http://schemas.microsoft.com/office/powerpoint/2010/main">
    <mc:Choice Requires="p14">
      <p:transition spd="slow" p14:dur="2000" advTm="45612"/>
    </mc:Choice>
    <mc:Fallback xmlns="">
      <p:transition spd="slow" advTm="45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EF19F9B2-83DA-4DA4-B741-739D70CA87FF}"/>
              </a:ext>
            </a:extLst>
          </p:cNvPr>
          <p:cNvSpPr/>
          <p:nvPr/>
        </p:nvSpPr>
        <p:spPr>
          <a:xfrm>
            <a:off x="1480450" y="2082343"/>
            <a:ext cx="1732135" cy="1581885"/>
          </a:xfrm>
          <a:prstGeom prst="ellipse">
            <a:avLst/>
          </a:prstGeom>
          <a:solidFill>
            <a:srgbClr val="482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084ECEB0-18DA-4953-8D1F-9A71735FF9BD}"/>
              </a:ext>
            </a:extLst>
          </p:cNvPr>
          <p:cNvSpPr/>
          <p:nvPr/>
        </p:nvSpPr>
        <p:spPr>
          <a:xfrm>
            <a:off x="5203369" y="2128509"/>
            <a:ext cx="1732135" cy="1581885"/>
          </a:xfrm>
          <a:prstGeom prst="ellipse">
            <a:avLst/>
          </a:prstGeom>
          <a:solidFill>
            <a:srgbClr val="8225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EBA6D0F-DECD-4A6B-B009-8BA2F79D8723}"/>
              </a:ext>
            </a:extLst>
          </p:cNvPr>
          <p:cNvSpPr/>
          <p:nvPr/>
        </p:nvSpPr>
        <p:spPr>
          <a:xfrm>
            <a:off x="838203" y="2868616"/>
            <a:ext cx="3121335" cy="2495814"/>
          </a:xfrm>
          <a:prstGeom prst="rect">
            <a:avLst/>
          </a:prstGeom>
          <a:solidFill>
            <a:srgbClr val="482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759F2B9-00C4-4E35-97BD-4583D9864732}"/>
              </a:ext>
            </a:extLst>
          </p:cNvPr>
          <p:cNvSpPr/>
          <p:nvPr/>
        </p:nvSpPr>
        <p:spPr>
          <a:xfrm>
            <a:off x="4487467" y="2868616"/>
            <a:ext cx="3121335" cy="2495814"/>
          </a:xfrm>
          <a:prstGeom prst="rect">
            <a:avLst/>
          </a:prstGeom>
          <a:solidFill>
            <a:srgbClr val="822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77F4DC7-5E27-4AEE-A669-19BAD894FE5A}"/>
              </a:ext>
            </a:extLst>
          </p:cNvPr>
          <p:cNvSpPr/>
          <p:nvPr/>
        </p:nvSpPr>
        <p:spPr>
          <a:xfrm>
            <a:off x="8885280" y="2106738"/>
            <a:ext cx="1732135" cy="1581885"/>
          </a:xfrm>
          <a:prstGeom prst="ellipse">
            <a:avLst/>
          </a:prstGeom>
          <a:solidFill>
            <a:srgbClr val="B918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4915C2C-3313-4B5F-B75B-3B357A074D5D}"/>
              </a:ext>
            </a:extLst>
          </p:cNvPr>
          <p:cNvSpPr/>
          <p:nvPr/>
        </p:nvSpPr>
        <p:spPr>
          <a:xfrm>
            <a:off x="8169378" y="2868615"/>
            <a:ext cx="3121335" cy="2495814"/>
          </a:xfrm>
          <a:prstGeom prst="rect">
            <a:avLst/>
          </a:prstGeom>
          <a:solidFill>
            <a:srgbClr val="B91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E01F29B-9746-4CFA-BD52-FB51842CA9D3}"/>
              </a:ext>
            </a:extLst>
          </p:cNvPr>
          <p:cNvSpPr txBox="1"/>
          <p:nvPr/>
        </p:nvSpPr>
        <p:spPr>
          <a:xfrm>
            <a:off x="8101511" y="3303656"/>
            <a:ext cx="3253030" cy="2523768"/>
          </a:xfrm>
          <a:prstGeom prst="rect">
            <a:avLst/>
          </a:prstGeom>
          <a:noFill/>
        </p:spPr>
        <p:txBody>
          <a:bodyPr wrap="square" rtlCol="0">
            <a:spAutoFit/>
          </a:bodyPr>
          <a:lstStyle/>
          <a:p>
            <a:pPr algn="ctr"/>
            <a:r>
              <a:rPr lang="en-US" sz="2000" dirty="0">
                <a:solidFill>
                  <a:srgbClr val="EFECF3"/>
                </a:solidFill>
                <a:latin typeface="Gill Sans MT" panose="020B0502020104020203" pitchFamily="34" charset="0"/>
              </a:rPr>
              <a:t>INSPIRATION</a:t>
            </a:r>
          </a:p>
          <a:p>
            <a:pPr algn="ctr"/>
            <a:endParaRPr lang="en-US" sz="1200" dirty="0">
              <a:solidFill>
                <a:srgbClr val="EFECF3"/>
              </a:solidFill>
              <a:latin typeface="Gill Sans MT" panose="020B0502020104020203" pitchFamily="34" charset="0"/>
            </a:endParaRPr>
          </a:p>
          <a:p>
            <a:pPr algn="ctr"/>
            <a:r>
              <a:rPr lang="en-GB" dirty="0">
                <a:solidFill>
                  <a:srgbClr val="EFECF3"/>
                </a:solidFill>
                <a:latin typeface="Gill Sans Nova Light" panose="020B0302020104020203" pitchFamily="34" charset="0"/>
                <a:cs typeface="Times New Roman" pitchFamily="18"/>
              </a:rPr>
              <a:t>Inspirational events driven by member requirements</a:t>
            </a:r>
          </a:p>
          <a:p>
            <a:pPr algn="ctr"/>
            <a:r>
              <a:rPr lang="en-GB" dirty="0">
                <a:solidFill>
                  <a:srgbClr val="EFECF3"/>
                </a:solidFill>
                <a:latin typeface="Gill Sans Nova Light" panose="020B0302020104020203" pitchFamily="34" charset="0"/>
                <a:cs typeface="Times New Roman" pitchFamily="18"/>
              </a:rPr>
              <a:t>providing a platform to showcase the excellent work that is being executed in this space</a:t>
            </a:r>
          </a:p>
          <a:p>
            <a:endParaRPr lang="en-GB" dirty="0">
              <a:solidFill>
                <a:srgbClr val="EFECF3"/>
              </a:solidFill>
              <a:latin typeface="Gill Sans Nova Light" panose="020B0302020104020203" pitchFamily="34" charset="0"/>
            </a:endParaRPr>
          </a:p>
          <a:p>
            <a:pPr algn="ctr"/>
            <a:endParaRPr lang="en-GB" dirty="0">
              <a:solidFill>
                <a:srgbClr val="EFECF3"/>
              </a:solidFill>
              <a:latin typeface="Gill Sans Nova Light" panose="020B0302020104020203" pitchFamily="34" charset="0"/>
            </a:endParaRPr>
          </a:p>
        </p:txBody>
      </p:sp>
      <p:sp>
        <p:nvSpPr>
          <p:cNvPr id="14" name="TextBox 13">
            <a:extLst>
              <a:ext uri="{FF2B5EF4-FFF2-40B4-BE49-F238E27FC236}">
                <a16:creationId xmlns:a16="http://schemas.microsoft.com/office/drawing/2014/main" id="{6ABF94EA-65C0-4006-8707-614075F9A60C}"/>
              </a:ext>
            </a:extLst>
          </p:cNvPr>
          <p:cNvSpPr txBox="1"/>
          <p:nvPr/>
        </p:nvSpPr>
        <p:spPr>
          <a:xfrm>
            <a:off x="838203" y="3409104"/>
            <a:ext cx="3118204" cy="2431435"/>
          </a:xfrm>
          <a:prstGeom prst="rect">
            <a:avLst/>
          </a:prstGeom>
          <a:noFill/>
        </p:spPr>
        <p:txBody>
          <a:bodyPr wrap="square" rtlCol="0">
            <a:spAutoFit/>
          </a:bodyPr>
          <a:lstStyle/>
          <a:p>
            <a:pPr algn="ctr"/>
            <a:r>
              <a:rPr lang="en-US" sz="2000" dirty="0">
                <a:solidFill>
                  <a:srgbClr val="EFECF3"/>
                </a:solidFill>
                <a:latin typeface="Gill Sans MT" panose="020B0502020104020203" pitchFamily="34" charset="0"/>
              </a:rPr>
              <a:t>INSIGHT &amp; KNOWLEDGE</a:t>
            </a:r>
          </a:p>
          <a:p>
            <a:pPr algn="ctr"/>
            <a:endParaRPr lang="en-US" sz="1200" dirty="0">
              <a:solidFill>
                <a:srgbClr val="EFECF3"/>
              </a:solidFill>
              <a:latin typeface="Gill Sans MT" panose="020B0502020104020203" pitchFamily="34" charset="0"/>
            </a:endParaRPr>
          </a:p>
          <a:p>
            <a:pPr algn="ctr"/>
            <a:r>
              <a:rPr lang="en-GB" dirty="0">
                <a:solidFill>
                  <a:srgbClr val="EFECF3"/>
                </a:solidFill>
                <a:latin typeface="Gill Sans Nova Light" panose="020B0302020104020203" pitchFamily="34" charset="0"/>
                <a:cs typeface="Times New Roman" pitchFamily="18"/>
              </a:rPr>
              <a:t>Generating and sharing fresh insight and knowledge about the causes of and solutions to gender imbalance in STEM </a:t>
            </a:r>
          </a:p>
          <a:p>
            <a:endParaRPr lang="en-GB" sz="2400" dirty="0">
              <a:solidFill>
                <a:srgbClr val="EFECF3"/>
              </a:solidFill>
            </a:endParaRPr>
          </a:p>
          <a:p>
            <a:pPr algn="ctr"/>
            <a:endParaRPr lang="en-GB" sz="2400" dirty="0">
              <a:solidFill>
                <a:srgbClr val="EFECF3"/>
              </a:solidFill>
              <a:latin typeface="Gill Sans MT" panose="020B0502020104020203" pitchFamily="34" charset="0"/>
            </a:endParaRPr>
          </a:p>
        </p:txBody>
      </p:sp>
      <p:pic>
        <p:nvPicPr>
          <p:cNvPr id="15" name="Graphic 14" descr="Head with gears">
            <a:extLst>
              <a:ext uri="{FF2B5EF4-FFF2-40B4-BE49-F238E27FC236}">
                <a16:creationId xmlns:a16="http://schemas.microsoft.com/office/drawing/2014/main" id="{20DA4EE7-D958-4A8D-A9B2-A8CD83A37D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55277" y="2389256"/>
            <a:ext cx="887191" cy="887191"/>
          </a:xfrm>
          <a:prstGeom prst="rect">
            <a:avLst/>
          </a:prstGeom>
        </p:spPr>
      </p:pic>
      <p:sp>
        <p:nvSpPr>
          <p:cNvPr id="16" name="TextBox 15">
            <a:extLst>
              <a:ext uri="{FF2B5EF4-FFF2-40B4-BE49-F238E27FC236}">
                <a16:creationId xmlns:a16="http://schemas.microsoft.com/office/drawing/2014/main" id="{4298C5E0-9D6A-4C29-86D6-B65BCE98D719}"/>
              </a:ext>
            </a:extLst>
          </p:cNvPr>
          <p:cNvSpPr txBox="1"/>
          <p:nvPr/>
        </p:nvSpPr>
        <p:spPr>
          <a:xfrm>
            <a:off x="4500270" y="3347588"/>
            <a:ext cx="3096489" cy="2616101"/>
          </a:xfrm>
          <a:prstGeom prst="rect">
            <a:avLst/>
          </a:prstGeom>
          <a:noFill/>
        </p:spPr>
        <p:txBody>
          <a:bodyPr wrap="square" rtlCol="0">
            <a:spAutoFit/>
          </a:bodyPr>
          <a:lstStyle/>
          <a:p>
            <a:pPr algn="ctr"/>
            <a:r>
              <a:rPr lang="en-US" sz="2000" dirty="0">
                <a:solidFill>
                  <a:srgbClr val="EFECF3"/>
                </a:solidFill>
                <a:latin typeface="Gill Sans MT" panose="020B0502020104020203" pitchFamily="34" charset="0"/>
              </a:rPr>
              <a:t>COLLABORATE, CONNECT &amp; AMPLIFY</a:t>
            </a:r>
          </a:p>
          <a:p>
            <a:pPr algn="ctr"/>
            <a:endParaRPr lang="en-US" sz="1200" dirty="0">
              <a:solidFill>
                <a:srgbClr val="EFECF3"/>
              </a:solidFill>
              <a:latin typeface="Gill Sans MT" panose="020B0502020104020203" pitchFamily="34" charset="0"/>
            </a:endParaRPr>
          </a:p>
          <a:p>
            <a:pPr algn="ctr"/>
            <a:r>
              <a:rPr lang="en-GB" dirty="0">
                <a:solidFill>
                  <a:srgbClr val="EFECF3"/>
                </a:solidFill>
                <a:latin typeface="Gill Sans Nova Light" panose="020B0302020104020203" pitchFamily="34" charset="0"/>
                <a:cs typeface="Times New Roman" pitchFamily="18"/>
              </a:rPr>
              <a:t>Developing our members to be the leaders, role models and champions of gender balance in STEM</a:t>
            </a:r>
          </a:p>
          <a:p>
            <a:endParaRPr lang="en-GB" sz="2000" dirty="0">
              <a:solidFill>
                <a:srgbClr val="EFECF3"/>
              </a:solidFill>
            </a:endParaRPr>
          </a:p>
          <a:p>
            <a:pPr algn="ctr"/>
            <a:r>
              <a:rPr lang="en-US" sz="2000" dirty="0">
                <a:solidFill>
                  <a:srgbClr val="EFECF3"/>
                </a:solidFill>
                <a:latin typeface="Gill Sans MT" panose="020B0502020104020203" pitchFamily="34" charset="0"/>
              </a:rPr>
              <a:t>  </a:t>
            </a:r>
            <a:endParaRPr lang="en-GB" sz="2000" dirty="0">
              <a:solidFill>
                <a:srgbClr val="EFECF3"/>
              </a:solidFill>
              <a:latin typeface="Gill Sans MT" panose="020B0502020104020203" pitchFamily="34" charset="0"/>
            </a:endParaRPr>
          </a:p>
        </p:txBody>
      </p:sp>
      <p:pic>
        <p:nvPicPr>
          <p:cNvPr id="17" name="Graphic 16" descr="Open hand with plant">
            <a:extLst>
              <a:ext uri="{FF2B5EF4-FFF2-40B4-BE49-F238E27FC236}">
                <a16:creationId xmlns:a16="http://schemas.microsoft.com/office/drawing/2014/main" id="{3E71B4CD-98BD-49FC-AA7C-5A4B907C5A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20708" y="2389256"/>
            <a:ext cx="887191" cy="887191"/>
          </a:xfrm>
          <a:prstGeom prst="rect">
            <a:avLst/>
          </a:prstGeom>
        </p:spPr>
      </p:pic>
      <p:pic>
        <p:nvPicPr>
          <p:cNvPr id="18" name="Graphic 17" descr="Group brainstorm">
            <a:extLst>
              <a:ext uri="{FF2B5EF4-FFF2-40B4-BE49-F238E27FC236}">
                <a16:creationId xmlns:a16="http://schemas.microsoft.com/office/drawing/2014/main" id="{77F442C9-8E1B-4E34-8A19-4FD3A4C539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7" y="2389256"/>
            <a:ext cx="887191" cy="887191"/>
          </a:xfrm>
          <a:prstGeom prst="rect">
            <a:avLst/>
          </a:prstGeom>
        </p:spPr>
      </p:pic>
      <p:sp>
        <p:nvSpPr>
          <p:cNvPr id="19" name="Arc 18">
            <a:extLst>
              <a:ext uri="{FF2B5EF4-FFF2-40B4-BE49-F238E27FC236}">
                <a16:creationId xmlns:a16="http://schemas.microsoft.com/office/drawing/2014/main" id="{0C5F0383-8A07-481F-9DD7-BB4E313E8E72}"/>
              </a:ext>
            </a:extLst>
          </p:cNvPr>
          <p:cNvSpPr/>
          <p:nvPr/>
        </p:nvSpPr>
        <p:spPr>
          <a:xfrm rot="18840684">
            <a:off x="1544431" y="1846553"/>
            <a:ext cx="1749581" cy="1823765"/>
          </a:xfrm>
          <a:prstGeom prst="arc">
            <a:avLst>
              <a:gd name="adj1" fmla="val 16200000"/>
              <a:gd name="adj2" fmla="val 597686"/>
            </a:avLst>
          </a:prstGeom>
          <a:ln w="38100">
            <a:solidFill>
              <a:srgbClr val="482B6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a:extLst>
              <a:ext uri="{FF2B5EF4-FFF2-40B4-BE49-F238E27FC236}">
                <a16:creationId xmlns:a16="http://schemas.microsoft.com/office/drawing/2014/main" id="{1A5A1128-BA82-4DF3-B400-E59760233A35}"/>
              </a:ext>
            </a:extLst>
          </p:cNvPr>
          <p:cNvSpPr/>
          <p:nvPr/>
        </p:nvSpPr>
        <p:spPr>
          <a:xfrm rot="18840684">
            <a:off x="5267350" y="1846556"/>
            <a:ext cx="1749581" cy="1823765"/>
          </a:xfrm>
          <a:prstGeom prst="arc">
            <a:avLst>
              <a:gd name="adj1" fmla="val 16200000"/>
              <a:gd name="adj2" fmla="val 597686"/>
            </a:avLst>
          </a:prstGeom>
          <a:ln w="38100">
            <a:solidFill>
              <a:srgbClr val="82256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Arc 20">
            <a:extLst>
              <a:ext uri="{FF2B5EF4-FFF2-40B4-BE49-F238E27FC236}">
                <a16:creationId xmlns:a16="http://schemas.microsoft.com/office/drawing/2014/main" id="{C53AFDAA-FA39-40C5-B121-DFD22A5E0910}"/>
              </a:ext>
            </a:extLst>
          </p:cNvPr>
          <p:cNvSpPr/>
          <p:nvPr/>
        </p:nvSpPr>
        <p:spPr>
          <a:xfrm rot="18840684">
            <a:off x="8949262" y="1846554"/>
            <a:ext cx="1749581" cy="1823765"/>
          </a:xfrm>
          <a:prstGeom prst="arc">
            <a:avLst>
              <a:gd name="adj1" fmla="val 16200000"/>
              <a:gd name="adj2" fmla="val 597686"/>
            </a:avLst>
          </a:prstGeom>
          <a:ln w="38100">
            <a:solidFill>
              <a:srgbClr val="B918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Title 3">
            <a:extLst>
              <a:ext uri="{FF2B5EF4-FFF2-40B4-BE49-F238E27FC236}">
                <a16:creationId xmlns:a16="http://schemas.microsoft.com/office/drawing/2014/main" id="{070468A7-CC32-4BE8-B48E-A7D62D6374D8}"/>
              </a:ext>
            </a:extLst>
          </p:cNvPr>
          <p:cNvSpPr txBox="1">
            <a:spLocks/>
          </p:cNvSpPr>
          <p:nvPr/>
        </p:nvSpPr>
        <p:spPr>
          <a:xfrm>
            <a:off x="4164880" y="389888"/>
            <a:ext cx="3766507" cy="654892"/>
          </a:xfrm>
          <a:prstGeom prst="rect">
            <a:avLst/>
          </a:prstGeom>
          <a:solidFill>
            <a:schemeClr val="bg1">
              <a:alpha val="63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B91F68"/>
                </a:solidFill>
                <a:latin typeface="Gill Sans MT" panose="020B0502020104020203" pitchFamily="34" charset="0"/>
              </a:rPr>
              <a:t>Who are WISE?</a:t>
            </a:r>
          </a:p>
        </p:txBody>
      </p:sp>
    </p:spTree>
    <p:extLst>
      <p:ext uri="{BB962C8B-B14F-4D97-AF65-F5344CB8AC3E}">
        <p14:creationId xmlns:p14="http://schemas.microsoft.com/office/powerpoint/2010/main" val="4257628260"/>
      </p:ext>
    </p:extLst>
  </p:cSld>
  <p:clrMapOvr>
    <a:masterClrMapping/>
  </p:clrMapOvr>
  <mc:AlternateContent xmlns:mc="http://schemas.openxmlformats.org/markup-compatibility/2006" xmlns:p14="http://schemas.microsoft.com/office/powerpoint/2010/main">
    <mc:Choice Requires="p14">
      <p:transition spd="slow" p14:dur="2000" advTm="87270"/>
    </mc:Choice>
    <mc:Fallback xmlns="">
      <p:transition spd="slow" advTm="8727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EDC23-6528-41AC-A5BE-9BDF316E77B3}"/>
              </a:ext>
            </a:extLst>
          </p:cNvPr>
          <p:cNvSpPr>
            <a:spLocks noGrp="1"/>
          </p:cNvSpPr>
          <p:nvPr>
            <p:ph type="title"/>
          </p:nvPr>
        </p:nvSpPr>
        <p:spPr/>
        <p:txBody>
          <a:bodyPr>
            <a:normAutofit fontScale="90000"/>
          </a:bodyPr>
          <a:lstStyle/>
          <a:p>
            <a:r>
              <a:rPr lang="en-GB" sz="4400" b="1" dirty="0">
                <a:effectLst/>
                <a:latin typeface="Calibri" panose="020F0502020204030204" pitchFamily="34" charset="0"/>
                <a:ea typeface="Times New Roman" panose="02020603050405020304" pitchFamily="18" charset="0"/>
              </a:rPr>
              <a:t>Introduction</a:t>
            </a:r>
            <a:br>
              <a:rPr lang="en-GB" sz="4400" dirty="0">
                <a:effectLst/>
                <a:latin typeface="Times New Roman" panose="02020603050405020304" pitchFamily="18" charset="0"/>
                <a:ea typeface="Times New Roman" panose="02020603050405020304" pitchFamily="18" charset="0"/>
              </a:rPr>
            </a:br>
            <a:endParaRPr lang="en-GB" dirty="0"/>
          </a:p>
        </p:txBody>
      </p:sp>
      <p:sp>
        <p:nvSpPr>
          <p:cNvPr id="3" name="Text Placeholder 2">
            <a:extLst>
              <a:ext uri="{FF2B5EF4-FFF2-40B4-BE49-F238E27FC236}">
                <a16:creationId xmlns:a16="http://schemas.microsoft.com/office/drawing/2014/main" id="{A8D85F84-E7F6-4E5B-B92C-5AA82ECB0A36}"/>
              </a:ext>
            </a:extLst>
          </p:cNvPr>
          <p:cNvSpPr>
            <a:spLocks noGrp="1"/>
          </p:cNvSpPr>
          <p:nvPr>
            <p:ph type="body" sz="quarter" idx="10"/>
          </p:nvPr>
        </p:nvSpPr>
        <p:spPr>
          <a:xfrm>
            <a:off x="789510" y="1289987"/>
            <a:ext cx="9589770" cy="3651532"/>
          </a:xfrm>
        </p:spPr>
        <p:txBody>
          <a:bodyPr/>
          <a:lstStyle/>
          <a:p>
            <a:pPr>
              <a:lnSpc>
                <a:spcPct val="100000"/>
              </a:lnSpc>
            </a:pPr>
            <a:r>
              <a:rPr lang="en-GB" sz="4000" dirty="0">
                <a:solidFill>
                  <a:srgbClr val="002060"/>
                </a:solidFill>
                <a:latin typeface="+mn-lt"/>
              </a:rPr>
              <a:t>Three women with a variety of RAF roles</a:t>
            </a:r>
          </a:p>
          <a:p>
            <a:pPr>
              <a:lnSpc>
                <a:spcPct val="100000"/>
              </a:lnSpc>
            </a:pPr>
            <a:r>
              <a:rPr lang="en-GB" sz="4000" dirty="0">
                <a:solidFill>
                  <a:srgbClr val="002060"/>
                </a:solidFill>
                <a:latin typeface="+mn-lt"/>
              </a:rPr>
              <a:t>Sharing their experiences of Engineering career opportunities and best practice</a:t>
            </a:r>
          </a:p>
          <a:p>
            <a:pPr>
              <a:lnSpc>
                <a:spcPct val="100000"/>
              </a:lnSpc>
            </a:pPr>
            <a:r>
              <a:rPr lang="en-GB" sz="4000" dirty="0">
                <a:solidFill>
                  <a:srgbClr val="002060"/>
                </a:solidFill>
                <a:latin typeface="+mn-lt"/>
              </a:rPr>
              <a:t>Q&amp;A on how to attract, develop and sustain women within engineering and technological roles</a:t>
            </a:r>
          </a:p>
          <a:p>
            <a:endParaRPr lang="en-GB" dirty="0"/>
          </a:p>
        </p:txBody>
      </p:sp>
    </p:spTree>
    <p:extLst>
      <p:ext uri="{BB962C8B-B14F-4D97-AF65-F5344CB8AC3E}">
        <p14:creationId xmlns:p14="http://schemas.microsoft.com/office/powerpoint/2010/main" val="370840058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tx2">
            <a:lumMod val="50000"/>
            <a:alpha val="50000"/>
          </a:schemeClr>
        </a:solidFill>
        <a:ln>
          <a:noFill/>
        </a:ln>
        <a:effectLst/>
      </a:spPr>
      <a:bodyPr vert="horz" lIns="0" tIns="0" rIns="0" bIns="0" rtlCol="0" anchor="b" anchorCtr="0">
        <a:noAutofit/>
      </a:bodyPr>
      <a:lstStyle>
        <a:defPPr marL="0" marR="0" indent="0" algn="l" defTabSz="879099" rtl="0" eaLnBrk="1" fontAlgn="auto" latinLnBrk="0" hangingPunct="1">
          <a:lnSpc>
            <a:spcPct val="100000"/>
          </a:lnSpc>
          <a:spcBef>
            <a:spcPct val="0"/>
          </a:spcBef>
          <a:spcAft>
            <a:spcPts val="0"/>
          </a:spcAft>
          <a:buClrTx/>
          <a:buSzTx/>
          <a:buFontTx/>
          <a:buNone/>
          <a:tabLst/>
          <a:defRPr kumimoji="0" sz="5400" b="0" i="0" u="none" strike="noStrike" kern="1200" cap="none" spc="0" normalizeH="0" baseline="0" noProof="0" dirty="0">
            <a:ln>
              <a:noFill/>
            </a:ln>
            <a:solidFill>
              <a:srgbClr val="FFFFFF"/>
            </a:solidFill>
            <a:effectLst/>
            <a:uLnTx/>
            <a:uFillTx/>
            <a:latin typeface="Lucida Sans"/>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8587</TotalTime>
  <Words>2017</Words>
  <Application>Microsoft Office PowerPoint</Application>
  <PresentationFormat>Widescreen</PresentationFormat>
  <Paragraphs>217</Paragraphs>
  <Slides>30</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vt:lpstr>
      <vt:lpstr>Calibri Light</vt:lpstr>
      <vt:lpstr>Gill Sans MT</vt:lpstr>
      <vt:lpstr>Gill Sans Nova Light</vt:lpstr>
      <vt:lpstr>Lucida Sans</vt:lpstr>
      <vt:lpstr>Times New Roman</vt:lpstr>
      <vt:lpstr>1_Office Theme</vt:lpstr>
      <vt:lpstr>Office Theme</vt:lpstr>
      <vt:lpstr>Webinar Tech Run Through</vt:lpstr>
      <vt:lpstr>Controls</vt:lpstr>
      <vt:lpstr>Agenda </vt:lpstr>
      <vt:lpstr>PowerPoint Presentation</vt:lpstr>
      <vt:lpstr>Celebrating women working in STEM on International Women’s Day, supported by RAF Engineering</vt:lpstr>
      <vt:lpstr>Welcome to the WISE webinar</vt:lpstr>
      <vt:lpstr>Housekeeping</vt:lpstr>
      <vt:lpstr>PowerPoint Presentation</vt:lpstr>
      <vt:lpstr>Introduction </vt:lpstr>
      <vt:lpstr>Welcome to the WISE webinar</vt:lpstr>
      <vt:lpstr>PowerPoint Presentation</vt:lpstr>
      <vt:lpstr>PowerPoint Presentation</vt:lpstr>
      <vt:lpstr>PowerPoint Presentation</vt:lpstr>
      <vt:lpstr>PowerPoint Presentation</vt:lpstr>
      <vt:lpstr>Welcome to the WISE webinar</vt:lpstr>
      <vt:lpstr>PowerPoint Presentation</vt:lpstr>
      <vt:lpstr>PowerPoint Presentation</vt:lpstr>
      <vt:lpstr>PowerPoint Presentation</vt:lpstr>
      <vt:lpstr>Welcome to the WISE webinar</vt:lpstr>
      <vt:lpstr>PowerPoint Presentation</vt:lpstr>
      <vt:lpstr>PowerPoint Presentation</vt:lpstr>
      <vt:lpstr>PowerPoint Presentation</vt:lpstr>
      <vt:lpstr>PowerPoint Presentation</vt:lpstr>
      <vt:lpstr>PowerPoint Presentation</vt:lpstr>
      <vt:lpstr>Any Questions?</vt:lpstr>
      <vt:lpstr>Pre submitted questions</vt:lpstr>
      <vt:lpstr>Feedback Survey</vt:lpstr>
      <vt:lpstr>WISE Events</vt:lpstr>
      <vt:lpstr>WISE Contact Details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Watson</dc:creator>
  <cp:lastModifiedBy>Hannah Hawksworth</cp:lastModifiedBy>
  <cp:revision>46</cp:revision>
  <dcterms:created xsi:type="dcterms:W3CDTF">2021-05-14T10:27:13Z</dcterms:created>
  <dcterms:modified xsi:type="dcterms:W3CDTF">2022-03-07T10:25:35Z</dcterms:modified>
</cp:coreProperties>
</file>