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5"/>
  </p:notesMasterIdLst>
  <p:sldIdLst>
    <p:sldId id="257" r:id="rId2"/>
    <p:sldId id="2146849344" r:id="rId3"/>
    <p:sldId id="2146849340" r:id="rId4"/>
    <p:sldId id="2146849341" r:id="rId5"/>
    <p:sldId id="2146849328" r:id="rId6"/>
    <p:sldId id="2146849345" r:id="rId7"/>
    <p:sldId id="264" r:id="rId8"/>
    <p:sldId id="2146849329" r:id="rId9"/>
    <p:sldId id="2146849339" r:id="rId10"/>
    <p:sldId id="265" r:id="rId11"/>
    <p:sldId id="266" r:id="rId12"/>
    <p:sldId id="2146849338" r:id="rId13"/>
    <p:sldId id="347" r:id="rId14"/>
  </p:sldIdLst>
  <p:sldSz cx="12436475" cy="6994525"/>
  <p:notesSz cx="6858000" cy="9144000"/>
  <p:embeddedFontLst>
    <p:embeddedFont>
      <p:font typeface="Gill Sans MT" panose="020B0502020104020203" pitchFamily="34" charset="0"/>
      <p:regular r:id="rId16"/>
      <p:bold r:id="rId17"/>
      <p:italic r:id="rId18"/>
      <p:boldItalic r:id="rId19"/>
    </p:embeddedFont>
    <p:embeddedFont>
      <p:font typeface="Lucida Sans" panose="020B0602030504020204" pitchFamily="34" charset="0"/>
      <p:regular r:id="rId20"/>
      <p:bold r:id="rId21"/>
      <p:italic r:id="rId22"/>
      <p:boldItalic r:id="rId23"/>
    </p:embeddedFont>
    <p:embeddedFont>
      <p:font typeface="Poppins" panose="00000500000000000000" pitchFamily="2" charset="0"/>
      <p:regular r:id="rId24"/>
      <p:bold r:id="rId25"/>
      <p:italic r:id="rId26"/>
    </p:embeddedFont>
    <p:embeddedFont>
      <p:font typeface="poppins extraLight" panose="00000300000000000000" pitchFamily="2" charset="0"/>
      <p:regular r:id="rId27"/>
      <p:italic r:id="rId28"/>
    </p:embeddedFont>
    <p:embeddedFont>
      <p:font typeface="Poppins Medium" panose="00000600000000000000" pitchFamily="2" charset="0"/>
      <p:regular r:id="rId29"/>
      <p:italic r:id="rId30"/>
    </p:embeddedFont>
    <p:embeddedFont>
      <p:font typeface="poppins semibold" panose="00000700000000000000" pitchFamily="2" charset="0"/>
      <p:bold r:id="rId31"/>
      <p:boldItalic r:id="rId32"/>
    </p:embeddedFont>
    <p:embeddedFont>
      <p:font typeface="Segoe UI" panose="020B0502040204020203" pitchFamily="34" charset="0"/>
      <p:regular r:id="rId33"/>
      <p:bold r:id="rId34"/>
      <p:italic r:id="rId35"/>
      <p:boldItalic r:id="rId36"/>
    </p:embeddedFont>
  </p:embeddedFontLst>
  <p:defaultTextStyle>
    <a:defPPr>
      <a:defRPr lang="en-US"/>
    </a:defPPr>
    <a:lvl1pPr marL="0" algn="l" defTabSz="932688" rtl="0" eaLnBrk="1" latinLnBrk="0" hangingPunct="1">
      <a:defRPr sz="1836" kern="1200">
        <a:solidFill>
          <a:schemeClr val="tx1"/>
        </a:solidFill>
        <a:latin typeface="+mn-lt"/>
        <a:ea typeface="+mn-ea"/>
        <a:cs typeface="+mn-cs"/>
      </a:defRPr>
    </a:lvl1pPr>
    <a:lvl2pPr marL="466344" algn="l" defTabSz="932688" rtl="0" eaLnBrk="1" latinLnBrk="0" hangingPunct="1">
      <a:defRPr sz="1836" kern="1200">
        <a:solidFill>
          <a:schemeClr val="tx1"/>
        </a:solidFill>
        <a:latin typeface="+mn-lt"/>
        <a:ea typeface="+mn-ea"/>
        <a:cs typeface="+mn-cs"/>
      </a:defRPr>
    </a:lvl2pPr>
    <a:lvl3pPr marL="932688" algn="l" defTabSz="932688" rtl="0" eaLnBrk="1" latinLnBrk="0" hangingPunct="1">
      <a:defRPr sz="1836" kern="1200">
        <a:solidFill>
          <a:schemeClr val="tx1"/>
        </a:solidFill>
        <a:latin typeface="+mn-lt"/>
        <a:ea typeface="+mn-ea"/>
        <a:cs typeface="+mn-cs"/>
      </a:defRPr>
    </a:lvl3pPr>
    <a:lvl4pPr marL="1399032" algn="l" defTabSz="932688" rtl="0" eaLnBrk="1" latinLnBrk="0" hangingPunct="1">
      <a:defRPr sz="1836" kern="1200">
        <a:solidFill>
          <a:schemeClr val="tx1"/>
        </a:solidFill>
        <a:latin typeface="+mn-lt"/>
        <a:ea typeface="+mn-ea"/>
        <a:cs typeface="+mn-cs"/>
      </a:defRPr>
    </a:lvl4pPr>
    <a:lvl5pPr marL="1865376" algn="l" defTabSz="932688" rtl="0" eaLnBrk="1" latinLnBrk="0" hangingPunct="1">
      <a:defRPr sz="1836" kern="1200">
        <a:solidFill>
          <a:schemeClr val="tx1"/>
        </a:solidFill>
        <a:latin typeface="+mn-lt"/>
        <a:ea typeface="+mn-ea"/>
        <a:cs typeface="+mn-cs"/>
      </a:defRPr>
    </a:lvl5pPr>
    <a:lvl6pPr marL="2331720" algn="l" defTabSz="932688" rtl="0" eaLnBrk="1" latinLnBrk="0" hangingPunct="1">
      <a:defRPr sz="1836" kern="1200">
        <a:solidFill>
          <a:schemeClr val="tx1"/>
        </a:solidFill>
        <a:latin typeface="+mn-lt"/>
        <a:ea typeface="+mn-ea"/>
        <a:cs typeface="+mn-cs"/>
      </a:defRPr>
    </a:lvl6pPr>
    <a:lvl7pPr marL="2798064" algn="l" defTabSz="932688" rtl="0" eaLnBrk="1" latinLnBrk="0" hangingPunct="1">
      <a:defRPr sz="1836" kern="1200">
        <a:solidFill>
          <a:schemeClr val="tx1"/>
        </a:solidFill>
        <a:latin typeface="+mn-lt"/>
        <a:ea typeface="+mn-ea"/>
        <a:cs typeface="+mn-cs"/>
      </a:defRPr>
    </a:lvl7pPr>
    <a:lvl8pPr marL="3264408" algn="l" defTabSz="932688" rtl="0" eaLnBrk="1" latinLnBrk="0" hangingPunct="1">
      <a:defRPr sz="1836" kern="1200">
        <a:solidFill>
          <a:schemeClr val="tx1"/>
        </a:solidFill>
        <a:latin typeface="+mn-lt"/>
        <a:ea typeface="+mn-ea"/>
        <a:cs typeface="+mn-cs"/>
      </a:defRPr>
    </a:lvl8pPr>
    <a:lvl9pPr marL="3730752" algn="l" defTabSz="932688" rtl="0" eaLnBrk="1" latinLnBrk="0" hangingPunct="1">
      <a:defRPr sz="183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84" clrIdx="0"/>
  <p:cmAuthor id="2" name="rob@e3dlondon.com" initials="r" lastIdx="9" clrIdx="1">
    <p:extLst>
      <p:ext uri="{19B8F6BF-5375-455C-9EA6-DF929625EA0E}">
        <p15:presenceInfo xmlns:p15="http://schemas.microsoft.com/office/powerpoint/2012/main" userId="9b8bdc94ca8ff9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16474"/>
    <a:srgbClr val="000000"/>
    <a:srgbClr val="0097A0"/>
    <a:srgbClr val="EF495A"/>
    <a:srgbClr val="E1E9C9"/>
    <a:srgbClr val="008291"/>
    <a:srgbClr val="005C7A"/>
    <a:srgbClr val="00474B"/>
    <a:srgbClr val="AC8D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8" autoAdjust="0"/>
    <p:restoredTop sz="83221" autoAdjust="0"/>
  </p:normalViewPr>
  <p:slideViewPr>
    <p:cSldViewPr>
      <p:cViewPr>
        <p:scale>
          <a:sx n="100" d="100"/>
          <a:sy n="100" d="100"/>
        </p:scale>
        <p:origin x="4644" y="780"/>
      </p:cViewPr>
      <p:guideLst/>
    </p:cSldViewPr>
  </p:slideViewPr>
  <p:notesTextViewPr>
    <p:cViewPr>
      <p:scale>
        <a:sx n="1" d="1"/>
        <a:sy n="1" d="1"/>
      </p:scale>
      <p:origin x="0" y="0"/>
    </p:cViewPr>
  </p:notesTextViewPr>
  <p:sorterViewPr>
    <p:cViewPr varScale="1">
      <p:scale>
        <a:sx n="100" d="100"/>
        <a:sy n="100" d="100"/>
      </p:scale>
      <p:origin x="0" y="-74952"/>
    </p:cViewPr>
  </p:sorterViewPr>
  <p:notesViewPr>
    <p:cSldViewPr>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viewProps" Target="viewProps.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font" Target="fonts/font2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D1B54-0B36-7A4E-913A-A21C02273F89}" type="datetimeFigureOut">
              <a:rPr lang="en-US"/>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D3714-B553-A044-BA72-366907BA36B5}" type="slidenum">
              <a:rPr lang="en-US"/>
              <a:t>‹#›</a:t>
            </a:fld>
            <a:endParaRPr lang="en-US"/>
          </a:p>
        </p:txBody>
      </p:sp>
    </p:spTree>
    <p:extLst>
      <p:ext uri="{BB962C8B-B14F-4D97-AF65-F5344CB8AC3E}">
        <p14:creationId xmlns:p14="http://schemas.microsoft.com/office/powerpoint/2010/main" val="772004882"/>
      </p:ext>
    </p:extLst>
  </p:cSld>
  <p:clrMap bg1="lt1" tx1="dk1" bg2="lt2" tx2="dk2" accent1="accent1" accent2="accent2" accent3="accent3" accent4="accent4" accent5="accent5" accent6="accent6" hlink="hlink" folHlink="folHlink"/>
  <p:notesStyle>
    <a:lvl1pPr marL="0" algn="l" defTabSz="932688" rtl="0" eaLnBrk="1" latinLnBrk="0" hangingPunct="1">
      <a:defRPr sz="1224" kern="1200">
        <a:solidFill>
          <a:schemeClr val="tx1"/>
        </a:solidFill>
        <a:latin typeface="+mn-lt"/>
        <a:ea typeface="+mn-ea"/>
        <a:cs typeface="+mn-cs"/>
      </a:defRPr>
    </a:lvl1pPr>
    <a:lvl2pPr marL="466344" algn="l" defTabSz="932688" rtl="0" eaLnBrk="1" latinLnBrk="0" hangingPunct="1">
      <a:defRPr sz="1224" kern="1200">
        <a:solidFill>
          <a:schemeClr val="tx1"/>
        </a:solidFill>
        <a:latin typeface="+mn-lt"/>
        <a:ea typeface="+mn-ea"/>
        <a:cs typeface="+mn-cs"/>
      </a:defRPr>
    </a:lvl2pPr>
    <a:lvl3pPr marL="932688" algn="l" defTabSz="932688" rtl="0" eaLnBrk="1" latinLnBrk="0" hangingPunct="1">
      <a:defRPr sz="1224" kern="1200">
        <a:solidFill>
          <a:schemeClr val="tx1"/>
        </a:solidFill>
        <a:latin typeface="+mn-lt"/>
        <a:ea typeface="+mn-ea"/>
        <a:cs typeface="+mn-cs"/>
      </a:defRPr>
    </a:lvl3pPr>
    <a:lvl4pPr marL="1399032" algn="l" defTabSz="932688" rtl="0" eaLnBrk="1" latinLnBrk="0" hangingPunct="1">
      <a:defRPr sz="1224" kern="1200">
        <a:solidFill>
          <a:schemeClr val="tx1"/>
        </a:solidFill>
        <a:latin typeface="+mn-lt"/>
        <a:ea typeface="+mn-ea"/>
        <a:cs typeface="+mn-cs"/>
      </a:defRPr>
    </a:lvl4pPr>
    <a:lvl5pPr marL="1865376" algn="l" defTabSz="932688" rtl="0" eaLnBrk="1" latinLnBrk="0" hangingPunct="1">
      <a:defRPr sz="1224" kern="1200">
        <a:solidFill>
          <a:schemeClr val="tx1"/>
        </a:solidFill>
        <a:latin typeface="+mn-lt"/>
        <a:ea typeface="+mn-ea"/>
        <a:cs typeface="+mn-cs"/>
      </a:defRPr>
    </a:lvl5pPr>
    <a:lvl6pPr marL="2331720" algn="l" defTabSz="932688" rtl="0" eaLnBrk="1" latinLnBrk="0" hangingPunct="1">
      <a:defRPr sz="1224" kern="1200">
        <a:solidFill>
          <a:schemeClr val="tx1"/>
        </a:solidFill>
        <a:latin typeface="+mn-lt"/>
        <a:ea typeface="+mn-ea"/>
        <a:cs typeface="+mn-cs"/>
      </a:defRPr>
    </a:lvl6pPr>
    <a:lvl7pPr marL="2798064" algn="l" defTabSz="932688" rtl="0" eaLnBrk="1" latinLnBrk="0" hangingPunct="1">
      <a:defRPr sz="1224" kern="1200">
        <a:solidFill>
          <a:schemeClr val="tx1"/>
        </a:solidFill>
        <a:latin typeface="+mn-lt"/>
        <a:ea typeface="+mn-ea"/>
        <a:cs typeface="+mn-cs"/>
      </a:defRPr>
    </a:lvl7pPr>
    <a:lvl8pPr marL="3264408" algn="l" defTabSz="932688" rtl="0" eaLnBrk="1" latinLnBrk="0" hangingPunct="1">
      <a:defRPr sz="1224" kern="1200">
        <a:solidFill>
          <a:schemeClr val="tx1"/>
        </a:solidFill>
        <a:latin typeface="+mn-lt"/>
        <a:ea typeface="+mn-ea"/>
        <a:cs typeface="+mn-cs"/>
      </a:defRPr>
    </a:lvl8pPr>
    <a:lvl9pPr marL="3730752" algn="l" defTabSz="932688" rtl="0" eaLnBrk="1" latinLnBrk="0" hangingPunct="1">
      <a:defRPr sz="122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WISE are a membership organisation, providing business to business networking and services to members, partners, educators and training providers. WISE work with businesses to improve their gender balance through a number of different methods:-</a:t>
            </a: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Conducting innovative research, sharing knowledge and using this to address EDI issues.</a:t>
            </a: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Undertaking benchmarking through the WISE Gender Equity Framework and associated diagnostic tool,– asking organisations to question what they are doing to help improve their gender balance and looking at cultural change and allowing companies to see how they compare to their competitors </a:t>
            </a: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Offering networking opportunities through webinars, knowledge sharing events and other annual events such as the Measuring Progress Event and the CXO Breakfast.</a:t>
            </a: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WISE work with members and other organisations to seek out best practices within the STEM sector and share these with everyone</a:t>
            </a: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Delivering training sessions in diversity and inclusion, unconscious bias, recruitment practises and more.</a:t>
            </a:r>
          </a:p>
          <a:p>
            <a:pPr marL="342900" lvl="0" indent="-342900">
              <a:lnSpc>
                <a:spcPct val="107000"/>
              </a:lnSpc>
              <a:spcAft>
                <a:spcPts val="800"/>
              </a:spcAft>
              <a:buFont typeface="Times New Roman" panose="02020603050405020304" pitchFamily="18"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Supporting outreach through the My Skills My Life programme</a:t>
            </a:r>
            <a:endParaRPr lang="en-GB" sz="1800" dirty="0">
              <a:effectLs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17B3F93-6468-4DFB-A71F-3ACE9C7AFC05}" type="slidenum">
              <a:rPr lang="en-GB" smtClean="0"/>
              <a:t>2</a:t>
            </a:fld>
            <a:endParaRPr lang="en-GB"/>
          </a:p>
        </p:txBody>
      </p:sp>
    </p:spTree>
    <p:extLst>
      <p:ext uri="{BB962C8B-B14F-4D97-AF65-F5344CB8AC3E}">
        <p14:creationId xmlns:p14="http://schemas.microsoft.com/office/powerpoint/2010/main" val="1710580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WISE Events page: https://www.wisecampaign.org.uk/events/</a:t>
            </a:r>
          </a:p>
          <a:p>
            <a:r>
              <a:rPr lang="en-GB" dirty="0"/>
              <a:t>Need to be registered on WISE member area to register for WISE events – this is free for all employees, details of this on next slide</a:t>
            </a:r>
          </a:p>
        </p:txBody>
      </p:sp>
      <p:sp>
        <p:nvSpPr>
          <p:cNvPr id="4" name="Slide Number Placeholder 3"/>
          <p:cNvSpPr>
            <a:spLocks noGrp="1"/>
          </p:cNvSpPr>
          <p:nvPr>
            <p:ph type="sldNum" sz="quarter" idx="5"/>
          </p:nvPr>
        </p:nvSpPr>
        <p:spPr/>
        <p:txBody>
          <a:bodyPr/>
          <a:lstStyle/>
          <a:p>
            <a:fld id="{A9FFAE97-6E71-4B60-92C2-CFF5E25EBE01}" type="slidenum">
              <a:rPr lang="en-GB" smtClean="0"/>
              <a:t>4</a:t>
            </a:fld>
            <a:endParaRPr lang="en-GB"/>
          </a:p>
        </p:txBody>
      </p:sp>
    </p:spTree>
    <p:extLst>
      <p:ext uri="{BB962C8B-B14F-4D97-AF65-F5344CB8AC3E}">
        <p14:creationId xmlns:p14="http://schemas.microsoft.com/office/powerpoint/2010/main" val="381600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registration page: https://www.wisecampaign.org.uk/registration/</a:t>
            </a:r>
          </a:p>
          <a:p>
            <a:r>
              <a:rPr lang="en-US" dirty="0"/>
              <a:t>Unlimited registrations on the website for employees</a:t>
            </a:r>
            <a:endParaRPr lang="en-GB" dirty="0"/>
          </a:p>
        </p:txBody>
      </p:sp>
      <p:sp>
        <p:nvSpPr>
          <p:cNvPr id="4" name="Slide Number Placeholder 3"/>
          <p:cNvSpPr>
            <a:spLocks noGrp="1"/>
          </p:cNvSpPr>
          <p:nvPr>
            <p:ph type="sldNum" sz="quarter" idx="5"/>
          </p:nvPr>
        </p:nvSpPr>
        <p:spPr/>
        <p:txBody>
          <a:bodyPr/>
          <a:lstStyle/>
          <a:p>
            <a:fld id="{A9FFAE97-6E71-4B60-92C2-CFF5E25EBE01}" type="slidenum">
              <a:rPr lang="en-GB" smtClean="0"/>
              <a:t>5</a:t>
            </a:fld>
            <a:endParaRPr lang="en-GB"/>
          </a:p>
        </p:txBody>
      </p:sp>
    </p:spTree>
    <p:extLst>
      <p:ext uri="{BB962C8B-B14F-4D97-AF65-F5344CB8AC3E}">
        <p14:creationId xmlns:p14="http://schemas.microsoft.com/office/powerpoint/2010/main" val="2694543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WISE Events page: https://www.wisecampaign.org.uk/events/</a:t>
            </a:r>
          </a:p>
          <a:p>
            <a:r>
              <a:rPr lang="en-GB" dirty="0"/>
              <a:t>Need to be registered on WISE member area to register for WISE events – this is free for all employees, details of this on next slide</a:t>
            </a:r>
          </a:p>
        </p:txBody>
      </p:sp>
      <p:sp>
        <p:nvSpPr>
          <p:cNvPr id="4" name="Slide Number Placeholder 3"/>
          <p:cNvSpPr>
            <a:spLocks noGrp="1"/>
          </p:cNvSpPr>
          <p:nvPr>
            <p:ph type="sldNum" sz="quarter" idx="5"/>
          </p:nvPr>
        </p:nvSpPr>
        <p:spPr/>
        <p:txBody>
          <a:bodyPr/>
          <a:lstStyle/>
          <a:p>
            <a:fld id="{A9FFAE97-6E71-4B60-92C2-CFF5E25EBE01}" type="slidenum">
              <a:rPr lang="en-GB" smtClean="0"/>
              <a:t>6</a:t>
            </a:fld>
            <a:endParaRPr lang="en-GB"/>
          </a:p>
        </p:txBody>
      </p:sp>
    </p:spTree>
    <p:extLst>
      <p:ext uri="{BB962C8B-B14F-4D97-AF65-F5344CB8AC3E}">
        <p14:creationId xmlns:p14="http://schemas.microsoft.com/office/powerpoint/2010/main" val="1593177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67"/>
              </a:spcAft>
            </a:pPr>
            <a:r>
              <a:rPr lang="en-GB" sz="1900" dirty="0">
                <a:latin typeface="Calibri" panose="020F0502020204030204" pitchFamily="34" charset="0"/>
                <a:ea typeface="Calibri" panose="020F0502020204030204" pitchFamily="34" charset="0"/>
                <a:cs typeface="Times New Roman" panose="02020603050405020304" pitchFamily="18" charset="0"/>
              </a:rPr>
              <a:t>My Skills My Life is an outreach tool that WISE have developed, aimed at girls ages 11-19 – although the resource has been extensively tested in Primary Schools and with mixed groups too. My Skills My Life aims to increase the number of girls who take a STEM subject post-16. This is especially important for subjects such as physics, engineering and computing. </a:t>
            </a:r>
          </a:p>
          <a:p>
            <a:pPr>
              <a:lnSpc>
                <a:spcPct val="107000"/>
              </a:lnSpc>
              <a:spcAft>
                <a:spcPts val="867"/>
              </a:spcAft>
            </a:pPr>
            <a:endParaRPr lang="en-GB" dirty="0"/>
          </a:p>
          <a:p>
            <a:pPr defTabSz="990570">
              <a:defRPr/>
            </a:pPr>
            <a:r>
              <a:rPr lang="en-GB" dirty="0"/>
              <a:t>As a resource, My Skills My Life has been designed for both organisations &amp; individuals to use in their outreach work. One of the WISE taglines is ‘from classroom to boardroom’ – in order to make real change in the STEM sector, we need to be supporting the entire pipeline, which begins in education. The resource has been designed as a ‘pick up &amp; go’ tool for use across the country.</a:t>
            </a:r>
          </a:p>
        </p:txBody>
      </p:sp>
      <p:sp>
        <p:nvSpPr>
          <p:cNvPr id="4" name="Slide Number Placeholder 3"/>
          <p:cNvSpPr>
            <a:spLocks noGrp="1"/>
          </p:cNvSpPr>
          <p:nvPr>
            <p:ph type="sldNum" sz="quarter" idx="5"/>
          </p:nvPr>
        </p:nvSpPr>
        <p:spPr/>
        <p:txBody>
          <a:bodyPr/>
          <a:lstStyle/>
          <a:p>
            <a:fld id="{F6B234C1-E448-4C52-A993-167715C4F5B1}" type="slidenum">
              <a:rPr lang="en-GB" smtClean="0"/>
              <a:t>7</a:t>
            </a:fld>
            <a:endParaRPr lang="en-GB"/>
          </a:p>
        </p:txBody>
      </p:sp>
    </p:spTree>
    <p:extLst>
      <p:ext uri="{BB962C8B-B14F-4D97-AF65-F5344CB8AC3E}">
        <p14:creationId xmlns:p14="http://schemas.microsoft.com/office/powerpoint/2010/main" val="606558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1747"/>
                </a:solidFill>
                <a:effectLst/>
                <a:latin typeface="Poppins" panose="00000500000000000000" pitchFamily="2" charset="0"/>
              </a:rPr>
              <a:t>The WISE Young Professionals’ Board is a group of diverse exceptional young role models working at a variety of WISE member companies in the UK.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11747"/>
                </a:solidFill>
                <a:effectLst/>
                <a:latin typeface="Poppins" panose="00000500000000000000" pitchFamily="2" charset="0"/>
              </a:rPr>
              <a:t>They pride themselves in representing a wide range of backgrounds, educational routes and industries, allowing them to authentically champion, engage with, support and represent the 1 million strong UK workforce of women in STEM. </a:t>
            </a:r>
          </a:p>
          <a:p>
            <a:pPr algn="l"/>
            <a:endParaRPr lang="en-US" b="0" i="0" dirty="0">
              <a:solidFill>
                <a:srgbClr val="211747"/>
              </a:solidFill>
              <a:effectLst/>
              <a:latin typeface="Poppins" panose="00000500000000000000" pitchFamily="2" charset="0"/>
            </a:endParaRPr>
          </a:p>
          <a:p>
            <a:pPr algn="l"/>
            <a:r>
              <a:rPr lang="en-US" b="0" i="0" dirty="0">
                <a:solidFill>
                  <a:srgbClr val="211747"/>
                </a:solidFill>
                <a:effectLst/>
                <a:latin typeface="Poppins" panose="00000500000000000000" pitchFamily="2" charset="0"/>
              </a:rPr>
              <a:t>As a group of passionate young diverse professionals in STEM they are catalysts of cultural change both in our own workplaces and at a national level. They are committed to gender parity in STEM because a diverse workforce will deliver innovative solutions that solve complex and pressing global issues. </a:t>
            </a:r>
          </a:p>
          <a:p>
            <a:endParaRPr lang="en-GB" dirty="0"/>
          </a:p>
        </p:txBody>
      </p:sp>
      <p:sp>
        <p:nvSpPr>
          <p:cNvPr id="4" name="Slide Number Placeholder 3"/>
          <p:cNvSpPr>
            <a:spLocks noGrp="1"/>
          </p:cNvSpPr>
          <p:nvPr>
            <p:ph type="sldNum" sz="quarter" idx="5"/>
          </p:nvPr>
        </p:nvSpPr>
        <p:spPr/>
        <p:txBody>
          <a:bodyPr/>
          <a:lstStyle/>
          <a:p>
            <a:fld id="{A9FFAE97-6E71-4B60-92C2-CFF5E25EBE01}" type="slidenum">
              <a:rPr lang="en-GB" smtClean="0"/>
              <a:t>8</a:t>
            </a:fld>
            <a:endParaRPr lang="en-GB"/>
          </a:p>
        </p:txBody>
      </p:sp>
    </p:spTree>
    <p:extLst>
      <p:ext uri="{BB962C8B-B14F-4D97-AF65-F5344CB8AC3E}">
        <p14:creationId xmlns:p14="http://schemas.microsoft.com/office/powerpoint/2010/main" val="166799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Sub-headings that sit under each pillar:</a:t>
            </a:r>
            <a:br>
              <a:rPr lang="en-GB" dirty="0"/>
            </a:br>
            <a:r>
              <a:rPr lang="en-GB" dirty="0"/>
              <a:t>Data: Diversity Data Monitoring, Exit Interviews, Gender Pay Gap, EDI Management, Share Good Practice, Employee Engagement</a:t>
            </a:r>
          </a:p>
          <a:p>
            <a:r>
              <a:rPr lang="en-GB" dirty="0"/>
              <a:t>Attraction: Recruitment, Outreach, Returners, Early Careers</a:t>
            </a:r>
          </a:p>
          <a:p>
            <a:r>
              <a:rPr lang="en-GB" dirty="0"/>
              <a:t>Retention: Sexism and Discrimination, Family Friendly Policies, Flexible Working, Reasonable Adjustments, Parental Leave, Hybrid Working, Returners, Women’s Health</a:t>
            </a:r>
          </a:p>
          <a:p>
            <a:r>
              <a:rPr lang="en-GB" dirty="0"/>
              <a:t>Development: Transparency in Progression, Sponsoring Women</a:t>
            </a:r>
          </a:p>
          <a:p>
            <a:r>
              <a:rPr lang="en-GB" dirty="0"/>
              <a:t>Retention</a:t>
            </a:r>
          </a:p>
          <a:p>
            <a:r>
              <a:rPr lang="en-GB" dirty="0"/>
              <a:t>Engagement: Leaders and EDI, Employee Networks, EDI Communications, </a:t>
            </a:r>
          </a:p>
        </p:txBody>
      </p:sp>
      <p:sp>
        <p:nvSpPr>
          <p:cNvPr id="4" name="Slide Number Placeholder 3"/>
          <p:cNvSpPr>
            <a:spLocks noGrp="1"/>
          </p:cNvSpPr>
          <p:nvPr>
            <p:ph type="sldNum" sz="quarter" idx="5"/>
          </p:nvPr>
        </p:nvSpPr>
        <p:spPr/>
        <p:txBody>
          <a:bodyPr/>
          <a:lstStyle/>
          <a:p>
            <a:fld id="{5F2D3714-B553-A044-BA72-366907BA36B5}" type="slidenum">
              <a:rPr lang="en-US" smtClean="0"/>
              <a:t>10</a:t>
            </a:fld>
            <a:endParaRPr lang="en-US"/>
          </a:p>
        </p:txBody>
      </p:sp>
    </p:spTree>
    <p:extLst>
      <p:ext uri="{BB962C8B-B14F-4D97-AF65-F5344CB8AC3E}">
        <p14:creationId xmlns:p14="http://schemas.microsoft.com/office/powerpoint/2010/main" val="362868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WISE Training &amp; Support Measures page: https://www.wisecampaign.org.uk/training-workshops/</a:t>
            </a:r>
          </a:p>
        </p:txBody>
      </p:sp>
      <p:sp>
        <p:nvSpPr>
          <p:cNvPr id="4" name="Slide Number Placeholder 3"/>
          <p:cNvSpPr>
            <a:spLocks noGrp="1"/>
          </p:cNvSpPr>
          <p:nvPr>
            <p:ph type="sldNum" sz="quarter" idx="5"/>
          </p:nvPr>
        </p:nvSpPr>
        <p:spPr/>
        <p:txBody>
          <a:bodyPr/>
          <a:lstStyle/>
          <a:p>
            <a:fld id="{5F2D3714-B553-A044-BA72-366907BA36B5}" type="slidenum">
              <a:rPr lang="en-US" smtClean="0"/>
              <a:t>12</a:t>
            </a:fld>
            <a:endParaRPr lang="en-US"/>
          </a:p>
        </p:txBody>
      </p:sp>
    </p:spTree>
    <p:extLst>
      <p:ext uri="{BB962C8B-B14F-4D97-AF65-F5344CB8AC3E}">
        <p14:creationId xmlns:p14="http://schemas.microsoft.com/office/powerpoint/2010/main" val="5778953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4.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Master" Target="../slideMasters/slideMaster1.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122038-283A-6C2E-C87D-EB0559C1EE69}"/>
              </a:ext>
            </a:extLst>
          </p:cNvPr>
          <p:cNvSpPr/>
          <p:nvPr userDrawn="1"/>
        </p:nvSpPr>
        <p:spPr bwMode="auto">
          <a:xfrm>
            <a:off x="0" y="0"/>
            <a:ext cx="12436475" cy="6994525"/>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 name="Graphic 3">
            <a:extLst>
              <a:ext uri="{FF2B5EF4-FFF2-40B4-BE49-F238E27FC236}">
                <a16:creationId xmlns:a16="http://schemas.microsoft.com/office/drawing/2014/main" id="{B2FB17F6-452A-69C6-85F8-FE8A68A7A7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1675" y="643106"/>
            <a:ext cx="3916362" cy="1451193"/>
          </a:xfrm>
          <a:prstGeom prst="rect">
            <a:avLst/>
          </a:prstGeom>
        </p:spPr>
      </p:pic>
      <p:sp>
        <p:nvSpPr>
          <p:cNvPr id="8" name="TextBox 7">
            <a:extLst>
              <a:ext uri="{FF2B5EF4-FFF2-40B4-BE49-F238E27FC236}">
                <a16:creationId xmlns:a16="http://schemas.microsoft.com/office/drawing/2014/main" id="{8D24D57D-E853-B08C-9DDD-9D9ED8BF0A75}"/>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accent1"/>
                </a:solidFill>
                <a:effectLst/>
                <a:latin typeface="+mj-lt"/>
              </a:rPr>
              <a:t>www.wisecampaign.org.uk</a:t>
            </a:r>
            <a:endParaRPr lang="en-US" sz="1000" dirty="0">
              <a:solidFill>
                <a:schemeClr val="accent1"/>
              </a:solidFill>
              <a:latin typeface="+mj-lt"/>
              <a:ea typeface="Open Sans" panose="020B0606030504020204" pitchFamily="34" charset="0"/>
              <a:cs typeface="Open Sans" panose="020B0606030504020204" pitchFamily="34" charset="0"/>
            </a:endParaRPr>
          </a:p>
        </p:txBody>
      </p:sp>
      <p:pic>
        <p:nvPicPr>
          <p:cNvPr id="16" name="Graphic 15">
            <a:extLst>
              <a:ext uri="{FF2B5EF4-FFF2-40B4-BE49-F238E27FC236}">
                <a16:creationId xmlns:a16="http://schemas.microsoft.com/office/drawing/2014/main" id="{18209A52-483B-47D4-2D93-631A430F4A6C}"/>
              </a:ext>
            </a:extLst>
          </p:cNvPr>
          <p:cNvPicPr>
            <a:picLocks noChangeAspect="1"/>
          </p:cNvPicPr>
          <p:nvPr userDrawn="1"/>
        </p:nvPicPr>
        <p:blipFill rotWithShape="1">
          <a:blip r:embed="rId4">
            <a:alphaModFix amt="50000"/>
            <a:extLst>
              <a:ext uri="{96DAC541-7B7A-43D3-8B79-37D633B846F1}">
                <asvg:svgBlip xmlns:asvg="http://schemas.microsoft.com/office/drawing/2016/SVG/main" r:embed="rId5"/>
              </a:ext>
            </a:extLst>
          </a:blip>
          <a:srcRect t="11937" r="15215"/>
          <a:stretch/>
        </p:blipFill>
        <p:spPr>
          <a:xfrm>
            <a:off x="8076968" y="0"/>
            <a:ext cx="4359507" cy="4106862"/>
          </a:xfrm>
          <a:prstGeom prst="rect">
            <a:avLst/>
          </a:prstGeom>
        </p:spPr>
      </p:pic>
      <p:sp>
        <p:nvSpPr>
          <p:cNvPr id="10" name="Text Placeholder 6">
            <a:extLst>
              <a:ext uri="{FF2B5EF4-FFF2-40B4-BE49-F238E27FC236}">
                <a16:creationId xmlns:a16="http://schemas.microsoft.com/office/drawing/2014/main" id="{639819B5-B818-429A-8C67-BDE84427A1CF}"/>
              </a:ext>
            </a:extLst>
          </p:cNvPr>
          <p:cNvSpPr>
            <a:spLocks noGrp="1"/>
          </p:cNvSpPr>
          <p:nvPr>
            <p:ph type="body" sz="quarter" idx="10" hasCustomPrompt="1"/>
          </p:nvPr>
        </p:nvSpPr>
        <p:spPr>
          <a:xfrm>
            <a:off x="2103437" y="4882762"/>
            <a:ext cx="6858000" cy="332399"/>
          </a:xfrm>
        </p:spPr>
        <p:txBody>
          <a:bodyPr wrap="square">
            <a:noAutofit/>
          </a:bodyPr>
          <a:lstStyle>
            <a:lvl1pPr>
              <a:defRPr sz="2400" b="0">
                <a:solidFill>
                  <a:schemeClr val="accent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DemiBold</a:t>
            </a:r>
            <a:r>
              <a:rPr lang="en-US" dirty="0"/>
              <a:t> 24pt</a:t>
            </a:r>
          </a:p>
        </p:txBody>
      </p:sp>
      <p:sp>
        <p:nvSpPr>
          <p:cNvPr id="12" name="Title 1">
            <a:extLst>
              <a:ext uri="{FF2B5EF4-FFF2-40B4-BE49-F238E27FC236}">
                <a16:creationId xmlns:a16="http://schemas.microsoft.com/office/drawing/2014/main" id="{3CAFAEFC-549C-4695-9C5B-D031219E58FA}"/>
              </a:ext>
            </a:extLst>
          </p:cNvPr>
          <p:cNvSpPr>
            <a:spLocks noGrp="1"/>
          </p:cNvSpPr>
          <p:nvPr>
            <p:ph type="title" hasCustomPrompt="1"/>
          </p:nvPr>
        </p:nvSpPr>
        <p:spPr>
          <a:xfrm>
            <a:off x="2103437" y="2666266"/>
            <a:ext cx="6858000" cy="1661993"/>
          </a:xfrm>
          <a:prstGeom prst="rect">
            <a:avLst/>
          </a:prstGeom>
          <a:noFill/>
        </p:spPr>
        <p:txBody>
          <a:bodyPr wrap="square" lIns="0" tIns="0" rIns="0" bIns="0" anchor="ctr" anchorCtr="0">
            <a:noAutofit/>
          </a:bodyPr>
          <a:lstStyle>
            <a:lvl1pPr algn="l">
              <a:lnSpc>
                <a:spcPts val="7200"/>
              </a:lnSpc>
              <a:defRPr lang="en-US" sz="6000" dirty="0">
                <a:solidFill>
                  <a:schemeClr val="accent1"/>
                </a:solidFill>
                <a:latin typeface="+mn-lt"/>
              </a:defRPr>
            </a:lvl1pPr>
          </a:lstStyle>
          <a:p>
            <a:r>
              <a:rPr lang="en-US" dirty="0"/>
              <a:t>Title Poppins </a:t>
            </a:r>
            <a:r>
              <a:rPr lang="en-US" dirty="0" err="1"/>
              <a:t>ExtraLight</a:t>
            </a:r>
            <a:r>
              <a:rPr lang="en-US" dirty="0"/>
              <a:t> 60pt</a:t>
            </a:r>
          </a:p>
        </p:txBody>
      </p:sp>
    </p:spTree>
    <p:extLst>
      <p:ext uri="{BB962C8B-B14F-4D97-AF65-F5344CB8AC3E}">
        <p14:creationId xmlns:p14="http://schemas.microsoft.com/office/powerpoint/2010/main" val="100934983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Title 1">
            <a:extLst>
              <a:ext uri="{FF2B5EF4-FFF2-40B4-BE49-F238E27FC236}">
                <a16:creationId xmlns:a16="http://schemas.microsoft.com/office/drawing/2014/main" id="{E56A9B0B-CFF7-4E48-AB15-7CFBEEF93DDF}"/>
              </a:ext>
            </a:extLst>
          </p:cNvPr>
          <p:cNvSpPr>
            <a:spLocks noGrp="1"/>
          </p:cNvSpPr>
          <p:nvPr>
            <p:ph type="title" hasCustomPrompt="1"/>
          </p:nvPr>
        </p:nvSpPr>
        <p:spPr>
          <a:xfrm>
            <a:off x="2456073" y="2666266"/>
            <a:ext cx="7800764" cy="1661993"/>
          </a:xfrm>
          <a:prstGeom prst="rect">
            <a:avLst/>
          </a:prstGeom>
          <a:noFill/>
        </p:spPr>
        <p:txBody>
          <a:bodyPr wrap="square" lIns="0" tIns="0" rIns="0" bIns="0" anchor="ctr" anchorCtr="0">
            <a:noAutofit/>
          </a:bodyPr>
          <a:lstStyle>
            <a:lvl1pPr algn="l">
              <a:defRPr lang="en-US" sz="6000" dirty="0">
                <a:solidFill>
                  <a:schemeClr val="bg1"/>
                </a:solidFill>
                <a:latin typeface="+mn-lt"/>
              </a:defRPr>
            </a:lvl1pPr>
          </a:lstStyle>
          <a:p>
            <a:r>
              <a:rPr lang="en-US" dirty="0"/>
              <a:t>Section Divider</a:t>
            </a:r>
          </a:p>
        </p:txBody>
      </p:sp>
      <p:pic>
        <p:nvPicPr>
          <p:cNvPr id="4" name="Graphic 3">
            <a:extLst>
              <a:ext uri="{FF2B5EF4-FFF2-40B4-BE49-F238E27FC236}">
                <a16:creationId xmlns:a16="http://schemas.microsoft.com/office/drawing/2014/main" id="{D9859645-45FA-0CC5-D5C8-9F3AA4423E1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9335"/>
          <a:stretch/>
        </p:blipFill>
        <p:spPr>
          <a:xfrm>
            <a:off x="0" y="1592262"/>
            <a:ext cx="2136789" cy="3825183"/>
          </a:xfrm>
          <a:prstGeom prst="rect">
            <a:avLst/>
          </a:prstGeom>
        </p:spPr>
      </p:pic>
      <p:sp>
        <p:nvSpPr>
          <p:cNvPr id="6" name="TextBox 5">
            <a:extLst>
              <a:ext uri="{FF2B5EF4-FFF2-40B4-BE49-F238E27FC236}">
                <a16:creationId xmlns:a16="http://schemas.microsoft.com/office/drawing/2014/main" id="{40BB8CA3-1705-5C07-AECB-D4BF70294E58}"/>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accent2"/>
                </a:solidFill>
                <a:effectLst/>
                <a:latin typeface="+mj-lt"/>
              </a:rPr>
              <a:t>www.wisecampaign.org.uk</a:t>
            </a:r>
            <a:endParaRPr lang="en-US" sz="1000" dirty="0">
              <a:solidFill>
                <a:schemeClr val="accent2"/>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947308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Heading only slid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51E57B8-518E-57A1-0E1C-461A7630DB9D}"/>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7" name="Title Placeholder 1">
            <a:extLst>
              <a:ext uri="{FF2B5EF4-FFF2-40B4-BE49-F238E27FC236}">
                <a16:creationId xmlns:a16="http://schemas.microsoft.com/office/drawing/2014/main" id="{9FB6A3EE-97FF-4136-92D1-EA033E5EFA69}"/>
              </a:ext>
            </a:extLst>
          </p:cNvPr>
          <p:cNvSpPr>
            <a:spLocks noGrp="1"/>
          </p:cNvSpPr>
          <p:nvPr>
            <p:ph type="title" hasCustomPrompt="1"/>
          </p:nvPr>
        </p:nvSpPr>
        <p:spPr>
          <a:xfrm>
            <a:off x="731837" y="754062"/>
            <a:ext cx="10972800" cy="609398"/>
          </a:xfrm>
          <a:prstGeom prst="rect">
            <a:avLst/>
          </a:prstGeom>
        </p:spPr>
        <p:txBody>
          <a:bodyPr vert="horz" wrap="square" lIns="0" tIns="0" rIns="0" bIns="0" rtlCol="0" anchor="t">
            <a:noAutofit/>
          </a:bodyPr>
          <a:lstStyle>
            <a:lvl1pPr>
              <a:defRPr sz="4400">
                <a:solidFill>
                  <a:schemeClr val="accent1"/>
                </a:solidFill>
                <a:latin typeface="+mj-lt"/>
              </a:defRPr>
            </a:lvl1pPr>
          </a:lstStyle>
          <a:p>
            <a:r>
              <a:rPr lang="en-US" dirty="0"/>
              <a:t>Heading Poppins </a:t>
            </a:r>
            <a:r>
              <a:rPr lang="en-US" dirty="0" err="1"/>
              <a:t>SemiBold</a:t>
            </a:r>
            <a:r>
              <a:rPr lang="en-US" dirty="0"/>
              <a:t> 44pt</a:t>
            </a:r>
          </a:p>
        </p:txBody>
      </p:sp>
    </p:spTree>
    <p:extLst>
      <p:ext uri="{BB962C8B-B14F-4D97-AF65-F5344CB8AC3E}">
        <p14:creationId xmlns:p14="http://schemas.microsoft.com/office/powerpoint/2010/main" val="32577535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Heading only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1B98BC-044B-4B9E-978D-FCF59FDE607A}"/>
              </a:ext>
            </a:extLst>
          </p:cNvPr>
          <p:cNvSpPr/>
          <p:nvPr userDrawn="1"/>
        </p:nvSpPr>
        <p:spPr bwMode="auto">
          <a:xfrm>
            <a:off x="0" y="0"/>
            <a:ext cx="12436475"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a:extLst>
              <a:ext uri="{FF2B5EF4-FFF2-40B4-BE49-F238E27FC236}">
                <a16:creationId xmlns:a16="http://schemas.microsoft.com/office/drawing/2014/main" id="{0CB4BF8A-8928-5040-9AF0-160482562FA1}"/>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accent2"/>
                </a:solidFill>
                <a:effectLst/>
                <a:latin typeface="+mj-lt"/>
              </a:rPr>
              <a:t>www.wisecampaign.org.uk</a:t>
            </a:r>
            <a:endParaRPr lang="en-US" sz="1000" dirty="0">
              <a:solidFill>
                <a:schemeClr val="accent2"/>
              </a:solidFill>
              <a:latin typeface="+mj-lt"/>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148E8344-8BE6-5F30-C787-0E1317E8966C}"/>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13" name="Title Placeholder 1">
            <a:extLst>
              <a:ext uri="{FF2B5EF4-FFF2-40B4-BE49-F238E27FC236}">
                <a16:creationId xmlns:a16="http://schemas.microsoft.com/office/drawing/2014/main" id="{0321BFEE-7137-4614-96F2-0F73E19A7A74}"/>
              </a:ext>
            </a:extLst>
          </p:cNvPr>
          <p:cNvSpPr>
            <a:spLocks noGrp="1"/>
          </p:cNvSpPr>
          <p:nvPr>
            <p:ph type="title" hasCustomPrompt="1"/>
          </p:nvPr>
        </p:nvSpPr>
        <p:spPr>
          <a:xfrm>
            <a:off x="731838" y="754063"/>
            <a:ext cx="10972800" cy="609398"/>
          </a:xfrm>
          <a:prstGeom prst="rect">
            <a:avLst/>
          </a:prstGeom>
        </p:spPr>
        <p:txBody>
          <a:bodyPr vert="horz" wrap="square" lIns="0" tIns="0" rIns="0" bIns="0" rtlCol="0" anchor="t">
            <a:noAutofit/>
          </a:bodyPr>
          <a:lstStyle>
            <a:lvl1pPr>
              <a:defRPr sz="4400">
                <a:solidFill>
                  <a:schemeClr val="bg1"/>
                </a:solidFill>
                <a:latin typeface="+mj-lt"/>
              </a:defRPr>
            </a:lvl1pPr>
          </a:lstStyle>
          <a:p>
            <a:r>
              <a:rPr lang="en-US" dirty="0"/>
              <a:t>Heading Poppins </a:t>
            </a:r>
            <a:r>
              <a:rPr lang="en-US" dirty="0" err="1"/>
              <a:t>SemiBold</a:t>
            </a:r>
            <a:r>
              <a:rPr lang="en-US" dirty="0"/>
              <a:t> 44pt</a:t>
            </a:r>
          </a:p>
        </p:txBody>
      </p:sp>
    </p:spTree>
    <p:extLst>
      <p:ext uri="{BB962C8B-B14F-4D97-AF65-F5344CB8AC3E}">
        <p14:creationId xmlns:p14="http://schemas.microsoft.com/office/powerpoint/2010/main" val="393484916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a:extLst>
              <a:ext uri="{FF2B5EF4-FFF2-40B4-BE49-F238E27FC236}">
                <a16:creationId xmlns:a16="http://schemas.microsoft.com/office/drawing/2014/main" id="{5A219BA0-1EA0-22FC-C6F3-4CE359FC965E}"/>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D5E9B29B-6183-BC68-E663-D0B83F7BFB4E}"/>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11" name="Title Placeholder 1">
            <a:extLst>
              <a:ext uri="{FF2B5EF4-FFF2-40B4-BE49-F238E27FC236}">
                <a16:creationId xmlns:a16="http://schemas.microsoft.com/office/drawing/2014/main" id="{7A19511D-47E7-4F45-B343-23886150B379}"/>
              </a:ext>
            </a:extLst>
          </p:cNvPr>
          <p:cNvSpPr>
            <a:spLocks noGrp="1"/>
          </p:cNvSpPr>
          <p:nvPr>
            <p:ph type="title" hasCustomPrompt="1"/>
          </p:nvPr>
        </p:nvSpPr>
        <p:spPr>
          <a:xfrm>
            <a:off x="731838" y="754063"/>
            <a:ext cx="10972800" cy="609398"/>
          </a:xfrm>
          <a:prstGeom prst="rect">
            <a:avLst/>
          </a:prstGeom>
        </p:spPr>
        <p:txBody>
          <a:bodyPr vert="horz" wrap="square" lIns="0" tIns="0" rIns="0" bIns="0" rtlCol="0" anchor="t">
            <a:noAutofit/>
          </a:bodyPr>
          <a:lstStyle>
            <a:lvl1pPr>
              <a:defRPr sz="4400">
                <a:solidFill>
                  <a:schemeClr val="bg1"/>
                </a:solidFill>
                <a:latin typeface="+mj-lt"/>
              </a:defRPr>
            </a:lvl1pPr>
          </a:lstStyle>
          <a:p>
            <a:r>
              <a:rPr lang="en-US" dirty="0"/>
              <a:t>Heading Poppins </a:t>
            </a:r>
            <a:r>
              <a:rPr lang="en-US" dirty="0" err="1"/>
              <a:t>SemiBold</a:t>
            </a:r>
            <a:r>
              <a:rPr lang="en-US" dirty="0"/>
              <a:t> 44pt</a:t>
            </a:r>
          </a:p>
        </p:txBody>
      </p:sp>
    </p:spTree>
    <p:extLst>
      <p:ext uri="{BB962C8B-B14F-4D97-AF65-F5344CB8AC3E}">
        <p14:creationId xmlns:p14="http://schemas.microsoft.com/office/powerpoint/2010/main" val="346512316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a:extLst>
              <a:ext uri="{FF2B5EF4-FFF2-40B4-BE49-F238E27FC236}">
                <a16:creationId xmlns:a16="http://schemas.microsoft.com/office/drawing/2014/main" id="{632D6CD8-40E9-8CCE-552A-CB9EE478372D}"/>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57507259-3066-6182-9905-497BCDFAA0AC}"/>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11" name="Title Placeholder 1">
            <a:extLst>
              <a:ext uri="{FF2B5EF4-FFF2-40B4-BE49-F238E27FC236}">
                <a16:creationId xmlns:a16="http://schemas.microsoft.com/office/drawing/2014/main" id="{86383141-C01C-4727-8D49-B39784E57679}"/>
              </a:ext>
            </a:extLst>
          </p:cNvPr>
          <p:cNvSpPr>
            <a:spLocks noGrp="1"/>
          </p:cNvSpPr>
          <p:nvPr>
            <p:ph type="title" hasCustomPrompt="1"/>
          </p:nvPr>
        </p:nvSpPr>
        <p:spPr>
          <a:xfrm>
            <a:off x="731838" y="754063"/>
            <a:ext cx="10972800" cy="609398"/>
          </a:xfrm>
          <a:prstGeom prst="rect">
            <a:avLst/>
          </a:prstGeom>
        </p:spPr>
        <p:txBody>
          <a:bodyPr vert="horz" wrap="square" lIns="0" tIns="0" rIns="0" bIns="0" rtlCol="0" anchor="t">
            <a:noAutofit/>
          </a:bodyPr>
          <a:lstStyle>
            <a:lvl1pPr>
              <a:defRPr sz="4400">
                <a:solidFill>
                  <a:schemeClr val="bg1"/>
                </a:solidFill>
                <a:latin typeface="+mj-lt"/>
              </a:defRPr>
            </a:lvl1pPr>
          </a:lstStyle>
          <a:p>
            <a:r>
              <a:rPr lang="en-US" dirty="0"/>
              <a:t>Heading Poppins </a:t>
            </a:r>
            <a:r>
              <a:rPr lang="en-US" dirty="0" err="1"/>
              <a:t>SemiBold</a:t>
            </a:r>
            <a:r>
              <a:rPr lang="en-US" dirty="0"/>
              <a:t> 44pt</a:t>
            </a:r>
          </a:p>
        </p:txBody>
      </p:sp>
    </p:spTree>
    <p:extLst>
      <p:ext uri="{BB962C8B-B14F-4D97-AF65-F5344CB8AC3E}">
        <p14:creationId xmlns:p14="http://schemas.microsoft.com/office/powerpoint/2010/main" val="224984659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Heading &amp; bullets">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21357941-8840-4178-A29E-66FF005DF40E}"/>
              </a:ext>
            </a:extLst>
          </p:cNvPr>
          <p:cNvSpPr>
            <a:spLocks noGrp="1"/>
          </p:cNvSpPr>
          <p:nvPr>
            <p:ph type="title" hasCustomPrompt="1"/>
          </p:nvPr>
        </p:nvSpPr>
        <p:spPr>
          <a:xfrm>
            <a:off x="739775" y="754062"/>
            <a:ext cx="4992687" cy="1218795"/>
          </a:xfrm>
          <a:prstGeom prst="rect">
            <a:avLst/>
          </a:prstGeom>
        </p:spPr>
        <p:txBody>
          <a:bodyPr vert="horz" wrap="square" lIns="0" tIns="0" rIns="0" bIns="0" rtlCol="0" anchor="t">
            <a:noAutofit/>
          </a:bodyPr>
          <a:lstStyle>
            <a:lvl1pPr>
              <a:defRPr>
                <a:solidFill>
                  <a:schemeClr val="accent1"/>
                </a:solidFill>
              </a:defRPr>
            </a:lvl1pPr>
          </a:lstStyle>
          <a:p>
            <a:r>
              <a:rPr lang="en-US" dirty="0"/>
              <a:t>Heading Poppins </a:t>
            </a:r>
            <a:r>
              <a:rPr lang="en-US" dirty="0" err="1"/>
              <a:t>SemiBold</a:t>
            </a:r>
            <a:r>
              <a:rPr lang="en-US" dirty="0"/>
              <a:t> 44pt</a:t>
            </a:r>
          </a:p>
        </p:txBody>
      </p:sp>
      <p:sp>
        <p:nvSpPr>
          <p:cNvPr id="11" name="Text Placeholder 3">
            <a:extLst>
              <a:ext uri="{FF2B5EF4-FFF2-40B4-BE49-F238E27FC236}">
                <a16:creationId xmlns:a16="http://schemas.microsoft.com/office/drawing/2014/main" id="{4DC009D8-8E8B-4301-BBD4-5E6648D28773}"/>
              </a:ext>
            </a:extLst>
          </p:cNvPr>
          <p:cNvSpPr>
            <a:spLocks noGrp="1"/>
          </p:cNvSpPr>
          <p:nvPr>
            <p:ph type="body" sz="quarter" idx="12" hasCustomPrompt="1"/>
          </p:nvPr>
        </p:nvSpPr>
        <p:spPr>
          <a:xfrm>
            <a:off x="739776" y="2402863"/>
            <a:ext cx="4994332" cy="713399"/>
          </a:xfrm>
        </p:spPr>
        <p:txBody>
          <a:bodyPr wrap="square" lIns="0" tIns="0" rIns="0" bIns="0">
            <a:noAutofit/>
          </a:bodyPr>
          <a:lstStyle>
            <a:lvl1pPr marL="0" indent="0">
              <a:lnSpc>
                <a:spcPct val="90000"/>
              </a:lnSpc>
              <a:spcBef>
                <a:spcPts val="0"/>
              </a:spcBef>
              <a:spcAft>
                <a:spcPts val="1300"/>
              </a:spcAft>
              <a:buNone/>
              <a:defRPr sz="2400" b="0" i="0">
                <a:solidFill>
                  <a:schemeClr val="accent2"/>
                </a:solidFill>
                <a:latin typeface="+mj-lt"/>
                <a:ea typeface="Lato Heavy" panose="020F0502020204030203" pitchFamily="34" charset="0"/>
                <a:cs typeface="Lato Heavy" panose="020F0502020204030203" pitchFamily="34" charset="0"/>
              </a:defRPr>
            </a:lvl1pPr>
            <a:lvl2pPr marL="228600" indent="0">
              <a:lnSpc>
                <a:spcPct val="90000"/>
              </a:lnSpc>
              <a:spcBef>
                <a:spcPts val="0"/>
              </a:spcBef>
              <a:spcAft>
                <a:spcPts val="1300"/>
              </a:spcAft>
              <a:buNone/>
              <a:defRPr sz="2000">
                <a:solidFill>
                  <a:schemeClr val="tx2"/>
                </a:solidFill>
              </a:defRPr>
            </a:lvl2pPr>
            <a:lvl3pPr marL="457200" indent="0">
              <a:spcBef>
                <a:spcPts val="0"/>
              </a:spcBef>
              <a:spcAft>
                <a:spcPts val="1300"/>
              </a:spcAft>
              <a:buNone/>
              <a:defRPr sz="2000"/>
            </a:lvl3pPr>
            <a:lvl4pPr marL="685800" indent="0">
              <a:spcBef>
                <a:spcPts val="0"/>
              </a:spcBef>
              <a:spcAft>
                <a:spcPts val="1300"/>
              </a:spcAft>
              <a:buNone/>
              <a:defRPr sz="2000"/>
            </a:lvl4pPr>
            <a:lvl5pPr marL="914400" indent="0">
              <a:buNone/>
              <a:defRPr/>
            </a:lvl5pPr>
          </a:lstStyle>
          <a:p>
            <a:pPr lvl="0"/>
            <a:r>
              <a:rPr lang="en-US" dirty="0"/>
              <a:t>Subheading Poppins </a:t>
            </a:r>
            <a:r>
              <a:rPr lang="en-US" dirty="0" err="1"/>
              <a:t>SemiBold</a:t>
            </a:r>
            <a:r>
              <a:rPr lang="en-US" dirty="0"/>
              <a:t> 24pt</a:t>
            </a:r>
          </a:p>
        </p:txBody>
      </p:sp>
      <p:sp>
        <p:nvSpPr>
          <p:cNvPr id="13" name="Text Placeholder 11">
            <a:extLst>
              <a:ext uri="{FF2B5EF4-FFF2-40B4-BE49-F238E27FC236}">
                <a16:creationId xmlns:a16="http://schemas.microsoft.com/office/drawing/2014/main" id="{662B4E32-7C17-4894-8D79-A0FC506EB109}"/>
              </a:ext>
            </a:extLst>
          </p:cNvPr>
          <p:cNvSpPr>
            <a:spLocks noGrp="1"/>
          </p:cNvSpPr>
          <p:nvPr>
            <p:ph type="body" sz="quarter" idx="14" hasCustomPrompt="1"/>
          </p:nvPr>
        </p:nvSpPr>
        <p:spPr>
          <a:xfrm>
            <a:off x="739775" y="3503177"/>
            <a:ext cx="4992686" cy="249299"/>
          </a:xfrm>
        </p:spPr>
        <p:txBody>
          <a:bodyPr>
            <a:noAutofit/>
          </a:bodyPr>
          <a:lstStyle>
            <a:lvl1pPr marL="285750" indent="-285750">
              <a:spcBef>
                <a:spcPts val="1500"/>
              </a:spcBef>
              <a:buClr>
                <a:schemeClr val="accent1"/>
              </a:buClr>
              <a:buSzPct val="130000"/>
              <a:buFont typeface="Arial" panose="020B0604020202020204" pitchFamily="34" charset="0"/>
              <a:buChar char="•"/>
              <a:defRPr sz="1800">
                <a:solidFill>
                  <a:schemeClr val="tx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First level Poppins </a:t>
            </a:r>
            <a:r>
              <a:rPr lang="en-US" dirty="0" err="1"/>
              <a:t>ExtraLight</a:t>
            </a:r>
            <a:r>
              <a:rPr lang="en-US" dirty="0"/>
              <a:t> 18pt</a:t>
            </a:r>
          </a:p>
        </p:txBody>
      </p:sp>
      <p:sp>
        <p:nvSpPr>
          <p:cNvPr id="2" name="Rectangle: Single Corner Rounded 1">
            <a:extLst>
              <a:ext uri="{FF2B5EF4-FFF2-40B4-BE49-F238E27FC236}">
                <a16:creationId xmlns:a16="http://schemas.microsoft.com/office/drawing/2014/main" id="{CC154D87-7EF6-D560-317B-592BAD86579D}"/>
              </a:ext>
            </a:extLst>
          </p:cNvPr>
          <p:cNvSpPr>
            <a:spLocks noChangeAspect="1"/>
          </p:cNvSpPr>
          <p:nvPr userDrawn="1"/>
        </p:nvSpPr>
        <p:spPr bwMode="auto">
          <a:xfrm rot="10800000">
            <a:off x="6218236" y="-3"/>
            <a:ext cx="6249769" cy="6994525"/>
          </a:xfrm>
          <a:prstGeom prst="round1Rect">
            <a:avLst/>
          </a:prstGeom>
          <a:blipFill dpi="0" rotWithShape="0">
            <a:blip r:embed="rId2"/>
            <a:srcRect/>
            <a:stretch>
              <a:fillRect l="-11907" r="-55778"/>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 name="Graphic 3">
            <a:extLst>
              <a:ext uri="{FF2B5EF4-FFF2-40B4-BE49-F238E27FC236}">
                <a16:creationId xmlns:a16="http://schemas.microsoft.com/office/drawing/2014/main" id="{C50AA62C-D3F5-DFD5-7489-079C135F248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5" name="TextBox 4">
            <a:extLst>
              <a:ext uri="{FF2B5EF4-FFF2-40B4-BE49-F238E27FC236}">
                <a16:creationId xmlns:a16="http://schemas.microsoft.com/office/drawing/2014/main" id="{3F5F1E53-E532-7079-C7BB-D0F21D8342DC}"/>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8" name="Graphic 7">
            <a:extLst>
              <a:ext uri="{FF2B5EF4-FFF2-40B4-BE49-F238E27FC236}">
                <a16:creationId xmlns:a16="http://schemas.microsoft.com/office/drawing/2014/main" id="{5FD43563-74E5-BF86-4EE6-F98D00BBA8F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374091828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Heading &amp;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778AC6-3BC9-4263-A919-628CD93219FD}"/>
              </a:ext>
            </a:extLst>
          </p:cNvPr>
          <p:cNvSpPr/>
          <p:nvPr userDrawn="1"/>
        </p:nvSpPr>
        <p:spPr bwMode="auto">
          <a:xfrm>
            <a:off x="0" y="0"/>
            <a:ext cx="12436475"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Single Corner Rounded 1">
            <a:extLst>
              <a:ext uri="{FF2B5EF4-FFF2-40B4-BE49-F238E27FC236}">
                <a16:creationId xmlns:a16="http://schemas.microsoft.com/office/drawing/2014/main" id="{86CA915D-CB64-60B7-E661-5DCA4915955F}"/>
              </a:ext>
            </a:extLst>
          </p:cNvPr>
          <p:cNvSpPr>
            <a:spLocks noChangeAspect="1"/>
          </p:cNvSpPr>
          <p:nvPr userDrawn="1"/>
        </p:nvSpPr>
        <p:spPr bwMode="auto">
          <a:xfrm rot="10800000">
            <a:off x="6218236" y="-3"/>
            <a:ext cx="6249769" cy="6994525"/>
          </a:xfrm>
          <a:prstGeom prst="round1Rect">
            <a:avLst/>
          </a:prstGeom>
          <a:blipFill dpi="0" rotWithShape="0">
            <a:blip r:embed="rId2"/>
            <a:srcRect/>
            <a:stretch>
              <a:fillRect l="-5502" t="-10456" r="-74819"/>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 name="Graphic 3">
            <a:extLst>
              <a:ext uri="{FF2B5EF4-FFF2-40B4-BE49-F238E27FC236}">
                <a16:creationId xmlns:a16="http://schemas.microsoft.com/office/drawing/2014/main" id="{5F41D612-DB70-896A-4BA9-CE79D53222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5" name="TextBox 4">
            <a:extLst>
              <a:ext uri="{FF2B5EF4-FFF2-40B4-BE49-F238E27FC236}">
                <a16:creationId xmlns:a16="http://schemas.microsoft.com/office/drawing/2014/main" id="{0360764C-D030-7A64-B384-FB120B09FD24}"/>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sp>
        <p:nvSpPr>
          <p:cNvPr id="6" name="Title Placeholder 1">
            <a:extLst>
              <a:ext uri="{FF2B5EF4-FFF2-40B4-BE49-F238E27FC236}">
                <a16:creationId xmlns:a16="http://schemas.microsoft.com/office/drawing/2014/main" id="{55515A6E-834C-23D7-D25F-DAD944045E88}"/>
              </a:ext>
            </a:extLst>
          </p:cNvPr>
          <p:cNvSpPr>
            <a:spLocks noGrp="1"/>
          </p:cNvSpPr>
          <p:nvPr>
            <p:ph type="title" hasCustomPrompt="1"/>
          </p:nvPr>
        </p:nvSpPr>
        <p:spPr>
          <a:xfrm>
            <a:off x="739775" y="754062"/>
            <a:ext cx="4992687" cy="1218795"/>
          </a:xfrm>
          <a:prstGeom prst="rect">
            <a:avLst/>
          </a:prstGeom>
        </p:spPr>
        <p:txBody>
          <a:bodyPr vert="horz" wrap="square" lIns="0" tIns="0" rIns="0" bIns="0" rtlCol="0" anchor="t">
            <a:noAutofit/>
          </a:bodyPr>
          <a:lstStyle>
            <a:lvl1pPr>
              <a:defRPr>
                <a:solidFill>
                  <a:schemeClr val="bg1"/>
                </a:solidFill>
              </a:defRPr>
            </a:lvl1pPr>
          </a:lstStyle>
          <a:p>
            <a:r>
              <a:rPr lang="en-US" dirty="0"/>
              <a:t>Heading Poppins </a:t>
            </a:r>
            <a:r>
              <a:rPr lang="en-US" dirty="0" err="1"/>
              <a:t>SemiBold</a:t>
            </a:r>
            <a:r>
              <a:rPr lang="en-US" dirty="0"/>
              <a:t> 44pt</a:t>
            </a:r>
          </a:p>
        </p:txBody>
      </p:sp>
      <p:sp>
        <p:nvSpPr>
          <p:cNvPr id="7" name="Text Placeholder 3">
            <a:extLst>
              <a:ext uri="{FF2B5EF4-FFF2-40B4-BE49-F238E27FC236}">
                <a16:creationId xmlns:a16="http://schemas.microsoft.com/office/drawing/2014/main" id="{351C50A7-68F9-44CB-02AA-27DF530B77FF}"/>
              </a:ext>
            </a:extLst>
          </p:cNvPr>
          <p:cNvSpPr>
            <a:spLocks noGrp="1"/>
          </p:cNvSpPr>
          <p:nvPr>
            <p:ph type="body" sz="quarter" idx="12" hasCustomPrompt="1"/>
          </p:nvPr>
        </p:nvSpPr>
        <p:spPr>
          <a:xfrm>
            <a:off x="739776" y="2402863"/>
            <a:ext cx="4994332" cy="713399"/>
          </a:xfrm>
        </p:spPr>
        <p:txBody>
          <a:bodyPr wrap="square" lIns="0" tIns="0" rIns="0" bIns="0">
            <a:noAutofit/>
          </a:bodyPr>
          <a:lstStyle>
            <a:lvl1pPr marL="0" indent="0">
              <a:lnSpc>
                <a:spcPct val="90000"/>
              </a:lnSpc>
              <a:spcBef>
                <a:spcPts val="0"/>
              </a:spcBef>
              <a:spcAft>
                <a:spcPts val="1300"/>
              </a:spcAft>
              <a:buNone/>
              <a:defRPr sz="2400" b="0" i="0">
                <a:solidFill>
                  <a:schemeClr val="accent2"/>
                </a:solidFill>
                <a:latin typeface="+mj-lt"/>
                <a:ea typeface="Lato Heavy" panose="020F0502020204030203" pitchFamily="34" charset="0"/>
                <a:cs typeface="Lato Heavy" panose="020F0502020204030203" pitchFamily="34" charset="0"/>
              </a:defRPr>
            </a:lvl1pPr>
            <a:lvl2pPr marL="228600" indent="0">
              <a:lnSpc>
                <a:spcPct val="90000"/>
              </a:lnSpc>
              <a:spcBef>
                <a:spcPts val="0"/>
              </a:spcBef>
              <a:spcAft>
                <a:spcPts val="1300"/>
              </a:spcAft>
              <a:buNone/>
              <a:defRPr sz="2000">
                <a:solidFill>
                  <a:schemeClr val="tx2"/>
                </a:solidFill>
              </a:defRPr>
            </a:lvl2pPr>
            <a:lvl3pPr marL="457200" indent="0">
              <a:spcBef>
                <a:spcPts val="0"/>
              </a:spcBef>
              <a:spcAft>
                <a:spcPts val="1300"/>
              </a:spcAft>
              <a:buNone/>
              <a:defRPr sz="2000"/>
            </a:lvl3pPr>
            <a:lvl4pPr marL="685800" indent="0">
              <a:spcBef>
                <a:spcPts val="0"/>
              </a:spcBef>
              <a:spcAft>
                <a:spcPts val="1300"/>
              </a:spcAft>
              <a:buNone/>
              <a:defRPr sz="2000"/>
            </a:lvl4pPr>
            <a:lvl5pPr marL="914400" indent="0">
              <a:buNone/>
              <a:defRPr/>
            </a:lvl5pPr>
          </a:lstStyle>
          <a:p>
            <a:pPr lvl="0"/>
            <a:r>
              <a:rPr lang="en-US" dirty="0"/>
              <a:t>Subheading Poppins </a:t>
            </a:r>
            <a:r>
              <a:rPr lang="en-US" dirty="0" err="1"/>
              <a:t>SemiBold</a:t>
            </a:r>
            <a:r>
              <a:rPr lang="en-US" dirty="0"/>
              <a:t> 24pt</a:t>
            </a:r>
          </a:p>
        </p:txBody>
      </p:sp>
      <p:sp>
        <p:nvSpPr>
          <p:cNvPr id="20" name="Text Placeholder 11">
            <a:extLst>
              <a:ext uri="{FF2B5EF4-FFF2-40B4-BE49-F238E27FC236}">
                <a16:creationId xmlns:a16="http://schemas.microsoft.com/office/drawing/2014/main" id="{9BCD94FB-11B7-D307-1A32-E508D251A230}"/>
              </a:ext>
            </a:extLst>
          </p:cNvPr>
          <p:cNvSpPr>
            <a:spLocks noGrp="1"/>
          </p:cNvSpPr>
          <p:nvPr>
            <p:ph type="body" sz="quarter" idx="14" hasCustomPrompt="1"/>
          </p:nvPr>
        </p:nvSpPr>
        <p:spPr>
          <a:xfrm>
            <a:off x="739775" y="3503177"/>
            <a:ext cx="4992686" cy="249299"/>
          </a:xfrm>
        </p:spPr>
        <p:txBody>
          <a:bodyPr>
            <a:noAutofit/>
          </a:bodyPr>
          <a:lstStyle>
            <a:lvl1pPr marL="285750" indent="-285750">
              <a:spcBef>
                <a:spcPts val="1500"/>
              </a:spcBef>
              <a:buClr>
                <a:schemeClr val="accent2"/>
              </a:buClr>
              <a:buSzPct val="130000"/>
              <a:buFont typeface="Arial" panose="020B0604020202020204" pitchFamily="34" charset="0"/>
              <a:buChar char="•"/>
              <a:defRPr sz="18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First level Poppins </a:t>
            </a:r>
            <a:r>
              <a:rPr lang="en-US" dirty="0" err="1"/>
              <a:t>ExtraLight</a:t>
            </a:r>
            <a:r>
              <a:rPr lang="en-US" dirty="0"/>
              <a:t> 18pt</a:t>
            </a:r>
          </a:p>
        </p:txBody>
      </p:sp>
      <p:pic>
        <p:nvPicPr>
          <p:cNvPr id="21" name="Graphic 20">
            <a:extLst>
              <a:ext uri="{FF2B5EF4-FFF2-40B4-BE49-F238E27FC236}">
                <a16:creationId xmlns:a16="http://schemas.microsoft.com/office/drawing/2014/main" id="{80575783-C883-253F-28FD-AFE681D1A45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373755183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Heading &amp;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8118B4-4229-4E7D-9CF2-62844E29B00C}"/>
              </a:ext>
            </a:extLst>
          </p:cNvPr>
          <p:cNvSpPr/>
          <p:nvPr userDrawn="1"/>
        </p:nvSpPr>
        <p:spPr bwMode="auto">
          <a:xfrm>
            <a:off x="0" y="84137"/>
            <a:ext cx="12436475" cy="69945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Single Corner Rounded 13">
            <a:extLst>
              <a:ext uri="{FF2B5EF4-FFF2-40B4-BE49-F238E27FC236}">
                <a16:creationId xmlns:a16="http://schemas.microsoft.com/office/drawing/2014/main" id="{15EE80FE-874F-2A0E-8005-220C1B1C7FCC}"/>
              </a:ext>
            </a:extLst>
          </p:cNvPr>
          <p:cNvSpPr>
            <a:spLocks noChangeAspect="1"/>
          </p:cNvSpPr>
          <p:nvPr userDrawn="1"/>
        </p:nvSpPr>
        <p:spPr bwMode="auto">
          <a:xfrm rot="10800000">
            <a:off x="6186706" y="0"/>
            <a:ext cx="6249769" cy="6994525"/>
          </a:xfrm>
          <a:prstGeom prst="round1Rect">
            <a:avLst/>
          </a:prstGeom>
          <a:blipFill dpi="0" rotWithShape="0">
            <a:blip r:embed="rId2"/>
            <a:srcRect/>
            <a:stretch>
              <a:fillRect l="-16800" t="-8160" r="-72476"/>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Placeholder 1">
            <a:extLst>
              <a:ext uri="{FF2B5EF4-FFF2-40B4-BE49-F238E27FC236}">
                <a16:creationId xmlns:a16="http://schemas.microsoft.com/office/drawing/2014/main" id="{EB2E9C68-DF37-CD75-3367-C2BA78392CD1}"/>
              </a:ext>
            </a:extLst>
          </p:cNvPr>
          <p:cNvSpPr>
            <a:spLocks noGrp="1"/>
          </p:cNvSpPr>
          <p:nvPr>
            <p:ph type="title" hasCustomPrompt="1"/>
          </p:nvPr>
        </p:nvSpPr>
        <p:spPr>
          <a:xfrm>
            <a:off x="739775" y="754062"/>
            <a:ext cx="4992687" cy="1218795"/>
          </a:xfrm>
          <a:prstGeom prst="rect">
            <a:avLst/>
          </a:prstGeom>
        </p:spPr>
        <p:txBody>
          <a:bodyPr vert="horz" wrap="square" lIns="0" tIns="0" rIns="0" bIns="0" rtlCol="0" anchor="t">
            <a:noAutofit/>
          </a:bodyPr>
          <a:lstStyle>
            <a:lvl1pPr>
              <a:defRPr>
                <a:solidFill>
                  <a:schemeClr val="bg1"/>
                </a:solidFill>
              </a:defRPr>
            </a:lvl1pPr>
          </a:lstStyle>
          <a:p>
            <a:r>
              <a:rPr lang="en-US" dirty="0"/>
              <a:t>Heading Poppins </a:t>
            </a:r>
            <a:r>
              <a:rPr lang="en-US" dirty="0" err="1"/>
              <a:t>SemiBold</a:t>
            </a:r>
            <a:r>
              <a:rPr lang="en-US" dirty="0"/>
              <a:t> 44pt</a:t>
            </a:r>
          </a:p>
        </p:txBody>
      </p:sp>
      <p:sp>
        <p:nvSpPr>
          <p:cNvPr id="3" name="Text Placeholder 3">
            <a:extLst>
              <a:ext uri="{FF2B5EF4-FFF2-40B4-BE49-F238E27FC236}">
                <a16:creationId xmlns:a16="http://schemas.microsoft.com/office/drawing/2014/main" id="{6D6B12EC-0A3E-29C3-5310-27F2185DDEEC}"/>
              </a:ext>
            </a:extLst>
          </p:cNvPr>
          <p:cNvSpPr>
            <a:spLocks noGrp="1"/>
          </p:cNvSpPr>
          <p:nvPr>
            <p:ph type="body" sz="quarter" idx="12" hasCustomPrompt="1"/>
          </p:nvPr>
        </p:nvSpPr>
        <p:spPr>
          <a:xfrm>
            <a:off x="739776" y="2402863"/>
            <a:ext cx="4994332" cy="713399"/>
          </a:xfrm>
        </p:spPr>
        <p:txBody>
          <a:bodyPr wrap="square" lIns="0" tIns="0" rIns="0" bIns="0">
            <a:noAutofit/>
          </a:bodyPr>
          <a:lstStyle>
            <a:lvl1pPr marL="0" indent="0">
              <a:lnSpc>
                <a:spcPct val="90000"/>
              </a:lnSpc>
              <a:spcBef>
                <a:spcPts val="0"/>
              </a:spcBef>
              <a:spcAft>
                <a:spcPts val="1300"/>
              </a:spcAft>
              <a:buNone/>
              <a:defRPr sz="2400" b="0" i="0">
                <a:solidFill>
                  <a:schemeClr val="accent1"/>
                </a:solidFill>
                <a:latin typeface="+mj-lt"/>
                <a:ea typeface="Lato Heavy" panose="020F0502020204030203" pitchFamily="34" charset="0"/>
                <a:cs typeface="Lato Heavy" panose="020F0502020204030203" pitchFamily="34" charset="0"/>
              </a:defRPr>
            </a:lvl1pPr>
            <a:lvl2pPr marL="228600" indent="0">
              <a:lnSpc>
                <a:spcPct val="90000"/>
              </a:lnSpc>
              <a:spcBef>
                <a:spcPts val="0"/>
              </a:spcBef>
              <a:spcAft>
                <a:spcPts val="1300"/>
              </a:spcAft>
              <a:buNone/>
              <a:defRPr sz="2000">
                <a:solidFill>
                  <a:schemeClr val="tx2"/>
                </a:solidFill>
              </a:defRPr>
            </a:lvl2pPr>
            <a:lvl3pPr marL="457200" indent="0">
              <a:spcBef>
                <a:spcPts val="0"/>
              </a:spcBef>
              <a:spcAft>
                <a:spcPts val="1300"/>
              </a:spcAft>
              <a:buNone/>
              <a:defRPr sz="2000"/>
            </a:lvl3pPr>
            <a:lvl4pPr marL="685800" indent="0">
              <a:spcBef>
                <a:spcPts val="0"/>
              </a:spcBef>
              <a:spcAft>
                <a:spcPts val="1300"/>
              </a:spcAft>
              <a:buNone/>
              <a:defRPr sz="2000"/>
            </a:lvl4pPr>
            <a:lvl5pPr marL="914400" indent="0">
              <a:buNone/>
              <a:defRPr/>
            </a:lvl5pPr>
          </a:lstStyle>
          <a:p>
            <a:pPr lvl="0"/>
            <a:r>
              <a:rPr lang="en-US" dirty="0"/>
              <a:t>Subheading Poppins </a:t>
            </a:r>
            <a:r>
              <a:rPr lang="en-US" dirty="0" err="1"/>
              <a:t>SemiBold</a:t>
            </a:r>
            <a:r>
              <a:rPr lang="en-US" dirty="0"/>
              <a:t> 24pt</a:t>
            </a:r>
          </a:p>
        </p:txBody>
      </p:sp>
      <p:pic>
        <p:nvPicPr>
          <p:cNvPr id="7" name="Graphic 6">
            <a:extLst>
              <a:ext uri="{FF2B5EF4-FFF2-40B4-BE49-F238E27FC236}">
                <a16:creationId xmlns:a16="http://schemas.microsoft.com/office/drawing/2014/main" id="{D59AB9B0-E2B3-5C75-1062-25F11CF595D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9" name="TextBox 8">
            <a:extLst>
              <a:ext uri="{FF2B5EF4-FFF2-40B4-BE49-F238E27FC236}">
                <a16:creationId xmlns:a16="http://schemas.microsoft.com/office/drawing/2014/main" id="{8F0A6D0E-2B77-B0A3-3D08-4EB3A55F8647}"/>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sp>
        <p:nvSpPr>
          <p:cNvPr id="16" name="Text Placeholder 11">
            <a:extLst>
              <a:ext uri="{FF2B5EF4-FFF2-40B4-BE49-F238E27FC236}">
                <a16:creationId xmlns:a16="http://schemas.microsoft.com/office/drawing/2014/main" id="{B0FCF9E1-8191-F591-2A94-9AB304F3BA22}"/>
              </a:ext>
            </a:extLst>
          </p:cNvPr>
          <p:cNvSpPr>
            <a:spLocks noGrp="1"/>
          </p:cNvSpPr>
          <p:nvPr>
            <p:ph type="body" sz="quarter" idx="14" hasCustomPrompt="1"/>
          </p:nvPr>
        </p:nvSpPr>
        <p:spPr>
          <a:xfrm>
            <a:off x="739775" y="3503177"/>
            <a:ext cx="4992686" cy="249299"/>
          </a:xfrm>
        </p:spPr>
        <p:txBody>
          <a:bodyPr>
            <a:noAutofit/>
          </a:bodyPr>
          <a:lstStyle>
            <a:lvl1pPr marL="285750" indent="-285750">
              <a:spcBef>
                <a:spcPts val="1500"/>
              </a:spcBef>
              <a:buClr>
                <a:schemeClr val="accent1"/>
              </a:buClr>
              <a:buSzPct val="130000"/>
              <a:buFont typeface="Arial" panose="020B0604020202020204" pitchFamily="34" charset="0"/>
              <a:buChar char="•"/>
              <a:defRPr sz="18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First level Poppins </a:t>
            </a:r>
            <a:r>
              <a:rPr lang="en-US" dirty="0" err="1"/>
              <a:t>ExtraLight</a:t>
            </a:r>
            <a:r>
              <a:rPr lang="en-US" dirty="0"/>
              <a:t> 18pt</a:t>
            </a:r>
          </a:p>
        </p:txBody>
      </p:sp>
      <p:pic>
        <p:nvPicPr>
          <p:cNvPr id="19" name="Graphic 18">
            <a:extLst>
              <a:ext uri="{FF2B5EF4-FFF2-40B4-BE49-F238E27FC236}">
                <a16:creationId xmlns:a16="http://schemas.microsoft.com/office/drawing/2014/main" id="{DF9A436D-DF93-FD25-09A6-AFB188D068A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703662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Heading &amp;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31FE64-4C2C-49B5-9544-DAAFCB4FB3A2}"/>
              </a:ext>
            </a:extLst>
          </p:cNvPr>
          <p:cNvSpPr/>
          <p:nvPr userDrawn="1"/>
        </p:nvSpPr>
        <p:spPr bwMode="auto">
          <a:xfrm>
            <a:off x="0" y="0"/>
            <a:ext cx="12436475" cy="69945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Single Corner Rounded 10">
            <a:extLst>
              <a:ext uri="{FF2B5EF4-FFF2-40B4-BE49-F238E27FC236}">
                <a16:creationId xmlns:a16="http://schemas.microsoft.com/office/drawing/2014/main" id="{ECADA0DD-EEA7-5A83-B3E9-09266F328B2D}"/>
              </a:ext>
            </a:extLst>
          </p:cNvPr>
          <p:cNvSpPr>
            <a:spLocks noChangeAspect="1"/>
          </p:cNvSpPr>
          <p:nvPr userDrawn="1"/>
        </p:nvSpPr>
        <p:spPr bwMode="auto">
          <a:xfrm rot="10800000">
            <a:off x="6218236" y="-3"/>
            <a:ext cx="6249769" cy="6994525"/>
          </a:xfrm>
          <a:prstGeom prst="round1Rect">
            <a:avLst/>
          </a:prstGeom>
          <a:blipFill dpi="0" rotWithShape="0">
            <a:blip r:embed="rId2"/>
            <a:srcRect/>
            <a:stretch>
              <a:fillRect l="-58524" r="-16472"/>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Placeholder 1">
            <a:extLst>
              <a:ext uri="{FF2B5EF4-FFF2-40B4-BE49-F238E27FC236}">
                <a16:creationId xmlns:a16="http://schemas.microsoft.com/office/drawing/2014/main" id="{FED5ACFD-44E9-9658-B464-644AC17C74D5}"/>
              </a:ext>
            </a:extLst>
          </p:cNvPr>
          <p:cNvSpPr>
            <a:spLocks noGrp="1"/>
          </p:cNvSpPr>
          <p:nvPr>
            <p:ph type="title" hasCustomPrompt="1"/>
          </p:nvPr>
        </p:nvSpPr>
        <p:spPr>
          <a:xfrm>
            <a:off x="739775" y="754062"/>
            <a:ext cx="4992687" cy="1218795"/>
          </a:xfrm>
          <a:prstGeom prst="rect">
            <a:avLst/>
          </a:prstGeom>
        </p:spPr>
        <p:txBody>
          <a:bodyPr vert="horz" wrap="square" lIns="0" tIns="0" rIns="0" bIns="0" rtlCol="0" anchor="t">
            <a:noAutofit/>
          </a:bodyPr>
          <a:lstStyle>
            <a:lvl1pPr>
              <a:defRPr>
                <a:solidFill>
                  <a:schemeClr val="bg1"/>
                </a:solidFill>
              </a:defRPr>
            </a:lvl1pPr>
          </a:lstStyle>
          <a:p>
            <a:r>
              <a:rPr lang="en-US" dirty="0"/>
              <a:t>Heading Poppins </a:t>
            </a:r>
            <a:r>
              <a:rPr lang="en-US" dirty="0" err="1"/>
              <a:t>SemiBold</a:t>
            </a:r>
            <a:r>
              <a:rPr lang="en-US" dirty="0"/>
              <a:t> 44pt</a:t>
            </a:r>
          </a:p>
        </p:txBody>
      </p:sp>
      <p:sp>
        <p:nvSpPr>
          <p:cNvPr id="3" name="Text Placeholder 3">
            <a:extLst>
              <a:ext uri="{FF2B5EF4-FFF2-40B4-BE49-F238E27FC236}">
                <a16:creationId xmlns:a16="http://schemas.microsoft.com/office/drawing/2014/main" id="{A8EE85C5-FA65-87A3-5CD1-D1DB76914F8A}"/>
              </a:ext>
            </a:extLst>
          </p:cNvPr>
          <p:cNvSpPr>
            <a:spLocks noGrp="1"/>
          </p:cNvSpPr>
          <p:nvPr>
            <p:ph type="body" sz="quarter" idx="12" hasCustomPrompt="1"/>
          </p:nvPr>
        </p:nvSpPr>
        <p:spPr>
          <a:xfrm>
            <a:off x="739776" y="2402863"/>
            <a:ext cx="4994332" cy="713399"/>
          </a:xfrm>
        </p:spPr>
        <p:txBody>
          <a:bodyPr wrap="square" lIns="0" tIns="0" rIns="0" bIns="0">
            <a:noAutofit/>
          </a:bodyPr>
          <a:lstStyle>
            <a:lvl1pPr marL="0" indent="0">
              <a:lnSpc>
                <a:spcPct val="90000"/>
              </a:lnSpc>
              <a:spcBef>
                <a:spcPts val="0"/>
              </a:spcBef>
              <a:spcAft>
                <a:spcPts val="1300"/>
              </a:spcAft>
              <a:buNone/>
              <a:defRPr sz="2400" b="0" i="0">
                <a:solidFill>
                  <a:schemeClr val="tx2"/>
                </a:solidFill>
                <a:latin typeface="+mj-lt"/>
                <a:ea typeface="Lato Heavy" panose="020F0502020204030203" pitchFamily="34" charset="0"/>
                <a:cs typeface="Lato Heavy" panose="020F0502020204030203" pitchFamily="34" charset="0"/>
              </a:defRPr>
            </a:lvl1pPr>
            <a:lvl2pPr marL="228600" indent="0">
              <a:lnSpc>
                <a:spcPct val="90000"/>
              </a:lnSpc>
              <a:spcBef>
                <a:spcPts val="0"/>
              </a:spcBef>
              <a:spcAft>
                <a:spcPts val="1300"/>
              </a:spcAft>
              <a:buNone/>
              <a:defRPr sz="2000">
                <a:solidFill>
                  <a:schemeClr val="tx2"/>
                </a:solidFill>
              </a:defRPr>
            </a:lvl2pPr>
            <a:lvl3pPr marL="457200" indent="0">
              <a:spcBef>
                <a:spcPts val="0"/>
              </a:spcBef>
              <a:spcAft>
                <a:spcPts val="1300"/>
              </a:spcAft>
              <a:buNone/>
              <a:defRPr sz="2000"/>
            </a:lvl3pPr>
            <a:lvl4pPr marL="685800" indent="0">
              <a:spcBef>
                <a:spcPts val="0"/>
              </a:spcBef>
              <a:spcAft>
                <a:spcPts val="1300"/>
              </a:spcAft>
              <a:buNone/>
              <a:defRPr sz="2000"/>
            </a:lvl4pPr>
            <a:lvl5pPr marL="914400" indent="0">
              <a:buNone/>
              <a:defRPr/>
            </a:lvl5pPr>
          </a:lstStyle>
          <a:p>
            <a:pPr lvl="0"/>
            <a:r>
              <a:rPr lang="en-US" dirty="0"/>
              <a:t>Subheading Poppins </a:t>
            </a:r>
            <a:r>
              <a:rPr lang="en-US" dirty="0" err="1"/>
              <a:t>SemiBold</a:t>
            </a:r>
            <a:r>
              <a:rPr lang="en-US" dirty="0"/>
              <a:t> 24pt</a:t>
            </a:r>
          </a:p>
        </p:txBody>
      </p:sp>
      <p:pic>
        <p:nvPicPr>
          <p:cNvPr id="7" name="Graphic 6">
            <a:extLst>
              <a:ext uri="{FF2B5EF4-FFF2-40B4-BE49-F238E27FC236}">
                <a16:creationId xmlns:a16="http://schemas.microsoft.com/office/drawing/2014/main" id="{1256CAAC-87B2-BA87-0ADF-F99E88113D6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8" name="TextBox 7">
            <a:extLst>
              <a:ext uri="{FF2B5EF4-FFF2-40B4-BE49-F238E27FC236}">
                <a16:creationId xmlns:a16="http://schemas.microsoft.com/office/drawing/2014/main" id="{C0D7B5E3-D6FF-B8F0-8448-14FEB191252D}"/>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sp>
        <p:nvSpPr>
          <p:cNvPr id="13" name="Text Placeholder 11">
            <a:extLst>
              <a:ext uri="{FF2B5EF4-FFF2-40B4-BE49-F238E27FC236}">
                <a16:creationId xmlns:a16="http://schemas.microsoft.com/office/drawing/2014/main" id="{3DACB765-A9BA-5BBD-524F-1CB65A124940}"/>
              </a:ext>
            </a:extLst>
          </p:cNvPr>
          <p:cNvSpPr>
            <a:spLocks noGrp="1"/>
          </p:cNvSpPr>
          <p:nvPr>
            <p:ph type="body" sz="quarter" idx="14" hasCustomPrompt="1"/>
          </p:nvPr>
        </p:nvSpPr>
        <p:spPr>
          <a:xfrm>
            <a:off x="739775" y="3503177"/>
            <a:ext cx="4992686" cy="249299"/>
          </a:xfrm>
        </p:spPr>
        <p:txBody>
          <a:bodyPr>
            <a:noAutofit/>
          </a:bodyPr>
          <a:lstStyle>
            <a:lvl1pPr marL="285750" indent="-285750">
              <a:spcBef>
                <a:spcPts val="1500"/>
              </a:spcBef>
              <a:buClr>
                <a:schemeClr val="tx2"/>
              </a:buClr>
              <a:buSzPct val="130000"/>
              <a:buFont typeface="Arial" panose="020B0604020202020204" pitchFamily="34" charset="0"/>
              <a:buChar char="•"/>
              <a:defRPr sz="18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First level Poppins </a:t>
            </a:r>
            <a:r>
              <a:rPr lang="en-US" dirty="0" err="1"/>
              <a:t>ExtraLight</a:t>
            </a:r>
            <a:r>
              <a:rPr lang="en-US" dirty="0"/>
              <a:t> 18pt</a:t>
            </a:r>
          </a:p>
        </p:txBody>
      </p:sp>
      <p:pic>
        <p:nvPicPr>
          <p:cNvPr id="15" name="Graphic 14">
            <a:extLst>
              <a:ext uri="{FF2B5EF4-FFF2-40B4-BE49-F238E27FC236}">
                <a16:creationId xmlns:a16="http://schemas.microsoft.com/office/drawing/2014/main" id="{D81D18D9-CDCA-268D-363E-737EF3A21DC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35880245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Heading &amp; icon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D76E441-1CAB-4451-0F98-A0F1E879D721}"/>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19" name="Text Placeholder 5">
            <a:extLst>
              <a:ext uri="{FF2B5EF4-FFF2-40B4-BE49-F238E27FC236}">
                <a16:creationId xmlns:a16="http://schemas.microsoft.com/office/drawing/2014/main" id="{1CF7345E-3808-4797-9958-88B24423D2AE}"/>
              </a:ext>
            </a:extLst>
          </p:cNvPr>
          <p:cNvSpPr>
            <a:spLocks noGrp="1"/>
          </p:cNvSpPr>
          <p:nvPr>
            <p:ph type="body" sz="quarter" idx="20" hasCustomPrompt="1"/>
          </p:nvPr>
        </p:nvSpPr>
        <p:spPr>
          <a:xfrm>
            <a:off x="727075" y="4868863"/>
            <a:ext cx="2136775" cy="498598"/>
          </a:xfrm>
        </p:spPr>
        <p:txBody>
          <a:bodyPr>
            <a:noAutofit/>
          </a:bodyPr>
          <a:lstStyle>
            <a:lvl1pPr algn="ctr">
              <a:defRPr b="0">
                <a:solidFill>
                  <a:schemeClr val="accent1"/>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20" name="Text Placeholder 6">
            <a:extLst>
              <a:ext uri="{FF2B5EF4-FFF2-40B4-BE49-F238E27FC236}">
                <a16:creationId xmlns:a16="http://schemas.microsoft.com/office/drawing/2014/main" id="{3D678757-7F91-4199-ABE7-9E7C000BDE69}"/>
              </a:ext>
            </a:extLst>
          </p:cNvPr>
          <p:cNvSpPr>
            <a:spLocks noGrp="1"/>
          </p:cNvSpPr>
          <p:nvPr>
            <p:ph type="body" sz="quarter" idx="21" hasCustomPrompt="1"/>
          </p:nvPr>
        </p:nvSpPr>
        <p:spPr>
          <a:xfrm>
            <a:off x="739775" y="5644018"/>
            <a:ext cx="2124075" cy="215444"/>
          </a:xfrm>
        </p:spPr>
        <p:txBody>
          <a:bodyPr>
            <a:noAutofit/>
          </a:bodyPr>
          <a:lstStyle>
            <a:lvl1pPr indent="-457200" algn="ctr">
              <a:lnSpc>
                <a:spcPct val="100000"/>
              </a:lnSpc>
              <a:spcBef>
                <a:spcPts val="164"/>
              </a:spcBef>
              <a:defRPr sz="1400">
                <a:latin typeface="Poppins Medium" panose="00000600000000000000" pitchFamily="2" charset="0"/>
                <a:cs typeface="Poppins Medium" panose="00000600000000000000" pitchFamily="2" charset="0"/>
              </a:defRPr>
            </a:lvl1pPr>
          </a:lstStyle>
          <a:p>
            <a:pPr lvl="0"/>
            <a:r>
              <a:rPr lang="en-US" dirty="0"/>
              <a:t>Content</a:t>
            </a:r>
          </a:p>
        </p:txBody>
      </p:sp>
      <p:sp>
        <p:nvSpPr>
          <p:cNvPr id="25" name="Text Placeholder 5">
            <a:extLst>
              <a:ext uri="{FF2B5EF4-FFF2-40B4-BE49-F238E27FC236}">
                <a16:creationId xmlns:a16="http://schemas.microsoft.com/office/drawing/2014/main" id="{D264CF83-C684-415B-87E1-D2D165630858}"/>
              </a:ext>
            </a:extLst>
          </p:cNvPr>
          <p:cNvSpPr>
            <a:spLocks noGrp="1"/>
          </p:cNvSpPr>
          <p:nvPr>
            <p:ph type="body" sz="quarter" idx="26" hasCustomPrompt="1"/>
          </p:nvPr>
        </p:nvSpPr>
        <p:spPr>
          <a:xfrm>
            <a:off x="9567863" y="4873625"/>
            <a:ext cx="2136775" cy="498598"/>
          </a:xfrm>
        </p:spPr>
        <p:txBody>
          <a:bodyPr>
            <a:noAutofit/>
          </a:bodyPr>
          <a:lstStyle>
            <a:lvl1pPr algn="ctr">
              <a:defRPr b="0">
                <a:solidFill>
                  <a:schemeClr val="accent1"/>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26" name="Text Placeholder 5">
            <a:extLst>
              <a:ext uri="{FF2B5EF4-FFF2-40B4-BE49-F238E27FC236}">
                <a16:creationId xmlns:a16="http://schemas.microsoft.com/office/drawing/2014/main" id="{9A39F0D4-6BAC-4737-A041-9ACD0D604FCC}"/>
              </a:ext>
            </a:extLst>
          </p:cNvPr>
          <p:cNvSpPr>
            <a:spLocks noGrp="1"/>
          </p:cNvSpPr>
          <p:nvPr>
            <p:ph type="body" sz="quarter" idx="27" hasCustomPrompt="1"/>
          </p:nvPr>
        </p:nvSpPr>
        <p:spPr>
          <a:xfrm>
            <a:off x="3674004" y="4868863"/>
            <a:ext cx="2136775" cy="498598"/>
          </a:xfrm>
        </p:spPr>
        <p:txBody>
          <a:bodyPr>
            <a:noAutofit/>
          </a:bodyPr>
          <a:lstStyle>
            <a:lvl1pPr algn="ctr">
              <a:defRPr b="0">
                <a:solidFill>
                  <a:schemeClr val="accent1"/>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27" name="Text Placeholder 5">
            <a:extLst>
              <a:ext uri="{FF2B5EF4-FFF2-40B4-BE49-F238E27FC236}">
                <a16:creationId xmlns:a16="http://schemas.microsoft.com/office/drawing/2014/main" id="{2F615B65-6AA2-46F2-878A-07626A04CF8C}"/>
              </a:ext>
            </a:extLst>
          </p:cNvPr>
          <p:cNvSpPr>
            <a:spLocks noGrp="1"/>
          </p:cNvSpPr>
          <p:nvPr>
            <p:ph type="body" sz="quarter" idx="28" hasCustomPrompt="1"/>
          </p:nvPr>
        </p:nvSpPr>
        <p:spPr>
          <a:xfrm>
            <a:off x="6620933" y="4868862"/>
            <a:ext cx="2136775" cy="498598"/>
          </a:xfrm>
        </p:spPr>
        <p:txBody>
          <a:bodyPr>
            <a:noAutofit/>
          </a:bodyPr>
          <a:lstStyle>
            <a:lvl1pPr algn="ctr">
              <a:defRPr b="0">
                <a:solidFill>
                  <a:schemeClr val="accent1"/>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28" name="Text Placeholder 6">
            <a:extLst>
              <a:ext uri="{FF2B5EF4-FFF2-40B4-BE49-F238E27FC236}">
                <a16:creationId xmlns:a16="http://schemas.microsoft.com/office/drawing/2014/main" id="{6F8BBEAA-62B3-43DF-96D9-75297F5D3BAF}"/>
              </a:ext>
            </a:extLst>
          </p:cNvPr>
          <p:cNvSpPr>
            <a:spLocks noGrp="1"/>
          </p:cNvSpPr>
          <p:nvPr>
            <p:ph type="body" sz="quarter" idx="29" hasCustomPrompt="1"/>
          </p:nvPr>
        </p:nvSpPr>
        <p:spPr>
          <a:xfrm>
            <a:off x="3684058" y="5644018"/>
            <a:ext cx="2124075" cy="215444"/>
          </a:xfrm>
        </p:spPr>
        <p:txBody>
          <a:bodyPr>
            <a:noAutofit/>
          </a:bodyPr>
          <a:lstStyle>
            <a:lvl1pPr indent="-457200" algn="ctr">
              <a:lnSpc>
                <a:spcPct val="100000"/>
              </a:lnSpc>
              <a:spcBef>
                <a:spcPts val="164"/>
              </a:spcBef>
              <a:defRPr sz="1400">
                <a:latin typeface="Poppins Medium" panose="00000600000000000000" pitchFamily="2" charset="0"/>
                <a:cs typeface="Poppins Medium" panose="00000600000000000000" pitchFamily="2" charset="0"/>
              </a:defRPr>
            </a:lvl1pPr>
          </a:lstStyle>
          <a:p>
            <a:pPr lvl="0"/>
            <a:r>
              <a:rPr lang="en-US" dirty="0"/>
              <a:t>Content</a:t>
            </a:r>
          </a:p>
        </p:txBody>
      </p:sp>
      <p:sp>
        <p:nvSpPr>
          <p:cNvPr id="29" name="Text Placeholder 6">
            <a:extLst>
              <a:ext uri="{FF2B5EF4-FFF2-40B4-BE49-F238E27FC236}">
                <a16:creationId xmlns:a16="http://schemas.microsoft.com/office/drawing/2014/main" id="{2357E0DC-3C34-4A7B-BCCE-92FCAEE9C47C}"/>
              </a:ext>
            </a:extLst>
          </p:cNvPr>
          <p:cNvSpPr>
            <a:spLocks noGrp="1"/>
          </p:cNvSpPr>
          <p:nvPr>
            <p:ph type="body" sz="quarter" idx="30" hasCustomPrompt="1"/>
          </p:nvPr>
        </p:nvSpPr>
        <p:spPr>
          <a:xfrm>
            <a:off x="6628341" y="5644018"/>
            <a:ext cx="2124075" cy="215444"/>
          </a:xfrm>
        </p:spPr>
        <p:txBody>
          <a:bodyPr>
            <a:noAutofit/>
          </a:bodyPr>
          <a:lstStyle>
            <a:lvl1pPr indent="-457200" algn="ctr">
              <a:lnSpc>
                <a:spcPct val="100000"/>
              </a:lnSpc>
              <a:spcBef>
                <a:spcPts val="164"/>
              </a:spcBef>
              <a:defRPr sz="1400">
                <a:latin typeface="Poppins Medium" panose="00000600000000000000" pitchFamily="2" charset="0"/>
                <a:cs typeface="Poppins Medium" panose="00000600000000000000" pitchFamily="2" charset="0"/>
              </a:defRPr>
            </a:lvl1pPr>
          </a:lstStyle>
          <a:p>
            <a:pPr lvl="0"/>
            <a:r>
              <a:rPr lang="en-US" dirty="0"/>
              <a:t>Content</a:t>
            </a:r>
          </a:p>
        </p:txBody>
      </p:sp>
      <p:sp>
        <p:nvSpPr>
          <p:cNvPr id="30" name="Text Placeholder 6">
            <a:extLst>
              <a:ext uri="{FF2B5EF4-FFF2-40B4-BE49-F238E27FC236}">
                <a16:creationId xmlns:a16="http://schemas.microsoft.com/office/drawing/2014/main" id="{8528728A-5075-481D-B4C0-4EED6A1DFB18}"/>
              </a:ext>
            </a:extLst>
          </p:cNvPr>
          <p:cNvSpPr>
            <a:spLocks noGrp="1"/>
          </p:cNvSpPr>
          <p:nvPr>
            <p:ph type="body" sz="quarter" idx="31" hasCustomPrompt="1"/>
          </p:nvPr>
        </p:nvSpPr>
        <p:spPr>
          <a:xfrm>
            <a:off x="9572625" y="5644018"/>
            <a:ext cx="2124075" cy="215444"/>
          </a:xfrm>
        </p:spPr>
        <p:txBody>
          <a:bodyPr>
            <a:noAutofit/>
          </a:bodyPr>
          <a:lstStyle>
            <a:lvl1pPr indent="-457200" algn="ctr">
              <a:lnSpc>
                <a:spcPct val="100000"/>
              </a:lnSpc>
              <a:spcBef>
                <a:spcPts val="164"/>
              </a:spcBef>
              <a:defRPr sz="1400">
                <a:latin typeface="Poppins Medium" panose="00000600000000000000" pitchFamily="2" charset="0"/>
                <a:cs typeface="Poppins Medium" panose="00000600000000000000" pitchFamily="2" charset="0"/>
              </a:defRPr>
            </a:lvl1pPr>
          </a:lstStyle>
          <a:p>
            <a:pPr lvl="0"/>
            <a:r>
              <a:rPr lang="en-US" dirty="0"/>
              <a:t>Content</a:t>
            </a:r>
          </a:p>
        </p:txBody>
      </p:sp>
      <p:sp>
        <p:nvSpPr>
          <p:cNvPr id="16" name="Text Placeholder 6">
            <a:extLst>
              <a:ext uri="{FF2B5EF4-FFF2-40B4-BE49-F238E27FC236}">
                <a16:creationId xmlns:a16="http://schemas.microsoft.com/office/drawing/2014/main" id="{5BFBC191-EA0F-4C2D-803E-E8603A7E7EAB}"/>
              </a:ext>
            </a:extLst>
          </p:cNvPr>
          <p:cNvSpPr>
            <a:spLocks noGrp="1"/>
          </p:cNvSpPr>
          <p:nvPr>
            <p:ph type="body" sz="quarter" idx="10" hasCustomPrompt="1"/>
          </p:nvPr>
        </p:nvSpPr>
        <p:spPr>
          <a:xfrm>
            <a:off x="739775" y="1618372"/>
            <a:ext cx="9136062" cy="354890"/>
          </a:xfrm>
        </p:spPr>
        <p:txBody>
          <a:bodyPr wrap="square">
            <a:noAutofit/>
          </a:bodyPr>
          <a:lstStyle>
            <a:lvl1pPr>
              <a:defRPr sz="2400" b="0">
                <a:solidFill>
                  <a:schemeClr val="accent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24pt</a:t>
            </a:r>
          </a:p>
        </p:txBody>
      </p:sp>
      <p:sp>
        <p:nvSpPr>
          <p:cNvPr id="6" name="Title Placeholder 1">
            <a:extLst>
              <a:ext uri="{FF2B5EF4-FFF2-40B4-BE49-F238E27FC236}">
                <a16:creationId xmlns:a16="http://schemas.microsoft.com/office/drawing/2014/main" id="{64D9E464-CF9E-AECB-69B5-5EA767CF53DA}"/>
              </a:ext>
            </a:extLst>
          </p:cNvPr>
          <p:cNvSpPr>
            <a:spLocks noGrp="1"/>
          </p:cNvSpPr>
          <p:nvPr>
            <p:ph type="title" hasCustomPrompt="1"/>
          </p:nvPr>
        </p:nvSpPr>
        <p:spPr>
          <a:xfrm>
            <a:off x="731837" y="754062"/>
            <a:ext cx="10972800" cy="609398"/>
          </a:xfrm>
          <a:prstGeom prst="rect">
            <a:avLst/>
          </a:prstGeom>
        </p:spPr>
        <p:txBody>
          <a:bodyPr vert="horz" wrap="square" lIns="0" tIns="0" rIns="0" bIns="0" rtlCol="0" anchor="t">
            <a:noAutofit/>
          </a:bodyPr>
          <a:lstStyle>
            <a:lvl1pPr>
              <a:defRPr sz="4400">
                <a:solidFill>
                  <a:schemeClr val="accent1"/>
                </a:solidFill>
                <a:latin typeface="+mj-lt"/>
              </a:defRPr>
            </a:lvl1pPr>
          </a:lstStyle>
          <a:p>
            <a:r>
              <a:rPr lang="en-US" dirty="0"/>
              <a:t>Heading Poppins </a:t>
            </a:r>
            <a:r>
              <a:rPr lang="en-US" dirty="0" err="1"/>
              <a:t>SemiBold</a:t>
            </a:r>
            <a:r>
              <a:rPr lang="en-US" dirty="0"/>
              <a:t> 44pt</a:t>
            </a:r>
          </a:p>
        </p:txBody>
      </p:sp>
    </p:spTree>
    <p:extLst>
      <p:ext uri="{BB962C8B-B14F-4D97-AF65-F5344CB8AC3E}">
        <p14:creationId xmlns:p14="http://schemas.microsoft.com/office/powerpoint/2010/main" val="162235164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46F4F6F-E00A-B32D-422E-037E2410EF4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1675" y="643106"/>
            <a:ext cx="3916362" cy="1451194"/>
          </a:xfrm>
          <a:prstGeom prst="rect">
            <a:avLst/>
          </a:prstGeom>
        </p:spPr>
      </p:pic>
      <p:pic>
        <p:nvPicPr>
          <p:cNvPr id="6" name="Graphic 5">
            <a:extLst>
              <a:ext uri="{FF2B5EF4-FFF2-40B4-BE49-F238E27FC236}">
                <a16:creationId xmlns:a16="http://schemas.microsoft.com/office/drawing/2014/main" id="{7FB0EFC8-E18F-EAAF-EB8A-7AA7B2E1BF02}"/>
              </a:ext>
            </a:extLst>
          </p:cNvPr>
          <p:cNvPicPr>
            <a:picLocks noChangeAspect="1"/>
          </p:cNvPicPr>
          <p:nvPr userDrawn="1"/>
        </p:nvPicPr>
        <p:blipFill rotWithShape="1">
          <a:blip r:embed="rId4">
            <a:alphaModFix amt="50000"/>
            <a:extLst>
              <a:ext uri="{96DAC541-7B7A-43D3-8B79-37D633B846F1}">
                <asvg:svgBlip xmlns:asvg="http://schemas.microsoft.com/office/drawing/2016/SVG/main" r:embed="rId5"/>
              </a:ext>
            </a:extLst>
          </a:blip>
          <a:srcRect t="11937" r="15215"/>
          <a:stretch/>
        </p:blipFill>
        <p:spPr>
          <a:xfrm>
            <a:off x="8076968" y="0"/>
            <a:ext cx="4359507" cy="4106862"/>
          </a:xfrm>
          <a:prstGeom prst="rect">
            <a:avLst/>
          </a:prstGeom>
        </p:spPr>
      </p:pic>
      <p:sp>
        <p:nvSpPr>
          <p:cNvPr id="2" name="Text Placeholder 6">
            <a:extLst>
              <a:ext uri="{FF2B5EF4-FFF2-40B4-BE49-F238E27FC236}">
                <a16:creationId xmlns:a16="http://schemas.microsoft.com/office/drawing/2014/main" id="{BA9E4922-223B-8781-AE0C-363C848CA60A}"/>
              </a:ext>
            </a:extLst>
          </p:cNvPr>
          <p:cNvSpPr>
            <a:spLocks noGrp="1"/>
          </p:cNvSpPr>
          <p:nvPr>
            <p:ph type="body" sz="quarter" idx="10" hasCustomPrompt="1"/>
          </p:nvPr>
        </p:nvSpPr>
        <p:spPr>
          <a:xfrm>
            <a:off x="2103437" y="4882762"/>
            <a:ext cx="6858000" cy="332399"/>
          </a:xfrm>
        </p:spPr>
        <p:txBody>
          <a:bodyPr wrap="square">
            <a:noAutofit/>
          </a:bodyPr>
          <a:lstStyle>
            <a:lvl1pPr>
              <a:defRPr sz="2400" b="0">
                <a:solidFill>
                  <a:schemeClr val="accent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DemiBold</a:t>
            </a:r>
            <a:r>
              <a:rPr lang="en-US" dirty="0"/>
              <a:t> 24pt</a:t>
            </a:r>
          </a:p>
        </p:txBody>
      </p:sp>
      <p:sp>
        <p:nvSpPr>
          <p:cNvPr id="7" name="Title 1">
            <a:extLst>
              <a:ext uri="{FF2B5EF4-FFF2-40B4-BE49-F238E27FC236}">
                <a16:creationId xmlns:a16="http://schemas.microsoft.com/office/drawing/2014/main" id="{3CBD4B0B-3C41-35BD-C4D5-4D2DCE99018B}"/>
              </a:ext>
            </a:extLst>
          </p:cNvPr>
          <p:cNvSpPr>
            <a:spLocks noGrp="1"/>
          </p:cNvSpPr>
          <p:nvPr>
            <p:ph type="title" hasCustomPrompt="1"/>
          </p:nvPr>
        </p:nvSpPr>
        <p:spPr>
          <a:xfrm>
            <a:off x="2103437" y="2666266"/>
            <a:ext cx="6858000" cy="1661993"/>
          </a:xfrm>
          <a:prstGeom prst="rect">
            <a:avLst/>
          </a:prstGeom>
          <a:noFill/>
        </p:spPr>
        <p:txBody>
          <a:bodyPr wrap="square" lIns="0" tIns="0" rIns="0" bIns="0" anchor="ctr" anchorCtr="0">
            <a:noAutofit/>
          </a:bodyPr>
          <a:lstStyle>
            <a:lvl1pPr algn="l">
              <a:lnSpc>
                <a:spcPts val="7200"/>
              </a:lnSpc>
              <a:defRPr lang="en-US" sz="6000" dirty="0">
                <a:solidFill>
                  <a:schemeClr val="accent1"/>
                </a:solidFill>
                <a:latin typeface="+mn-lt"/>
              </a:defRPr>
            </a:lvl1pPr>
          </a:lstStyle>
          <a:p>
            <a:r>
              <a:rPr lang="en-US" dirty="0"/>
              <a:t>Title Poppins </a:t>
            </a:r>
            <a:r>
              <a:rPr lang="en-US" dirty="0" err="1"/>
              <a:t>ExtraLight</a:t>
            </a:r>
            <a:r>
              <a:rPr lang="en-US" dirty="0"/>
              <a:t> 60pt</a:t>
            </a:r>
          </a:p>
        </p:txBody>
      </p:sp>
    </p:spTree>
    <p:extLst>
      <p:ext uri="{BB962C8B-B14F-4D97-AF65-F5344CB8AC3E}">
        <p14:creationId xmlns:p14="http://schemas.microsoft.com/office/powerpoint/2010/main" val="218595022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Heading &amp; ic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6D22FA-8E49-EF1E-2294-8BFF60D897D7}"/>
              </a:ext>
            </a:extLst>
          </p:cNvPr>
          <p:cNvSpPr/>
          <p:nvPr userDrawn="1"/>
        </p:nvSpPr>
        <p:spPr bwMode="auto">
          <a:xfrm>
            <a:off x="0" y="0"/>
            <a:ext cx="12436475"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a:extLst>
              <a:ext uri="{FF2B5EF4-FFF2-40B4-BE49-F238E27FC236}">
                <a16:creationId xmlns:a16="http://schemas.microsoft.com/office/drawing/2014/main" id="{8E285CBB-4E3F-BCE9-9C7F-8C703F0AFCF3}"/>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accent2"/>
                </a:solidFill>
                <a:effectLst/>
                <a:latin typeface="+mj-lt"/>
              </a:rPr>
              <a:t>www.wisecampaign.org.uk</a:t>
            </a:r>
            <a:endParaRPr lang="en-US" sz="1000" dirty="0">
              <a:solidFill>
                <a:schemeClr val="accent2"/>
              </a:solidFill>
              <a:latin typeface="+mj-lt"/>
              <a:ea typeface="Open Sans" panose="020B0606030504020204" pitchFamily="34" charset="0"/>
              <a:cs typeface="Open Sans" panose="020B0606030504020204" pitchFamily="34" charset="0"/>
            </a:endParaRPr>
          </a:p>
        </p:txBody>
      </p:sp>
      <p:pic>
        <p:nvPicPr>
          <p:cNvPr id="5" name="Graphic 4">
            <a:extLst>
              <a:ext uri="{FF2B5EF4-FFF2-40B4-BE49-F238E27FC236}">
                <a16:creationId xmlns:a16="http://schemas.microsoft.com/office/drawing/2014/main" id="{7B8E1CCC-26BF-AAED-0FB4-F48DDF4234FA}"/>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6" name="Title Placeholder 1">
            <a:extLst>
              <a:ext uri="{FF2B5EF4-FFF2-40B4-BE49-F238E27FC236}">
                <a16:creationId xmlns:a16="http://schemas.microsoft.com/office/drawing/2014/main" id="{F479DA4C-533F-DA3A-FB95-85E219E23459}"/>
              </a:ext>
            </a:extLst>
          </p:cNvPr>
          <p:cNvSpPr>
            <a:spLocks noGrp="1"/>
          </p:cNvSpPr>
          <p:nvPr>
            <p:ph type="title" hasCustomPrompt="1"/>
          </p:nvPr>
        </p:nvSpPr>
        <p:spPr>
          <a:xfrm>
            <a:off x="731838" y="754063"/>
            <a:ext cx="10972800" cy="609398"/>
          </a:xfrm>
          <a:prstGeom prst="rect">
            <a:avLst/>
          </a:prstGeom>
        </p:spPr>
        <p:txBody>
          <a:bodyPr vert="horz" wrap="square" lIns="0" tIns="0" rIns="0" bIns="0" rtlCol="0" anchor="t">
            <a:noAutofit/>
          </a:bodyPr>
          <a:lstStyle>
            <a:lvl1pPr>
              <a:defRPr sz="4400">
                <a:solidFill>
                  <a:schemeClr val="bg1"/>
                </a:solidFill>
                <a:latin typeface="+mj-lt"/>
              </a:defRPr>
            </a:lvl1pPr>
          </a:lstStyle>
          <a:p>
            <a:r>
              <a:rPr lang="en-US" dirty="0"/>
              <a:t>Heading Poppins </a:t>
            </a:r>
            <a:r>
              <a:rPr lang="en-US" dirty="0" err="1"/>
              <a:t>SemiBold</a:t>
            </a:r>
            <a:r>
              <a:rPr lang="en-US" dirty="0"/>
              <a:t> 44pt</a:t>
            </a:r>
          </a:p>
        </p:txBody>
      </p:sp>
      <p:sp>
        <p:nvSpPr>
          <p:cNvPr id="7" name="Text Placeholder 5">
            <a:extLst>
              <a:ext uri="{FF2B5EF4-FFF2-40B4-BE49-F238E27FC236}">
                <a16:creationId xmlns:a16="http://schemas.microsoft.com/office/drawing/2014/main" id="{1019F6B5-848D-B979-EA9D-C59C2A9B91FE}"/>
              </a:ext>
            </a:extLst>
          </p:cNvPr>
          <p:cNvSpPr>
            <a:spLocks noGrp="1"/>
          </p:cNvSpPr>
          <p:nvPr>
            <p:ph type="body" sz="quarter" idx="20" hasCustomPrompt="1"/>
          </p:nvPr>
        </p:nvSpPr>
        <p:spPr>
          <a:xfrm>
            <a:off x="727075" y="4868863"/>
            <a:ext cx="2136775" cy="498598"/>
          </a:xfrm>
        </p:spPr>
        <p:txBody>
          <a:bodyPr>
            <a:noAutofit/>
          </a:bodyPr>
          <a:lstStyle>
            <a:lvl1pPr algn="ctr">
              <a:defRPr b="0">
                <a:solidFill>
                  <a:schemeClr val="accent2"/>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8" name="Text Placeholder 6">
            <a:extLst>
              <a:ext uri="{FF2B5EF4-FFF2-40B4-BE49-F238E27FC236}">
                <a16:creationId xmlns:a16="http://schemas.microsoft.com/office/drawing/2014/main" id="{4419FB54-2B6E-9E66-DDA9-534DE44CB896}"/>
              </a:ext>
            </a:extLst>
          </p:cNvPr>
          <p:cNvSpPr>
            <a:spLocks noGrp="1"/>
          </p:cNvSpPr>
          <p:nvPr>
            <p:ph type="body" sz="quarter" idx="21" hasCustomPrompt="1"/>
          </p:nvPr>
        </p:nvSpPr>
        <p:spPr>
          <a:xfrm>
            <a:off x="739775" y="5644018"/>
            <a:ext cx="2124075" cy="215444"/>
          </a:xfrm>
        </p:spPr>
        <p:txBody>
          <a:bodyPr>
            <a:noAutofit/>
          </a:bodyPr>
          <a:lstStyle>
            <a:lvl1pPr indent="-457200" algn="ctr">
              <a:lnSpc>
                <a:spcPct val="100000"/>
              </a:lnSpc>
              <a:spcBef>
                <a:spcPts val="164"/>
              </a:spcBef>
              <a:defRPr sz="1400">
                <a:solidFill>
                  <a:schemeClr val="bg1"/>
                </a:solidFill>
                <a:latin typeface="Poppins Medium" panose="00000600000000000000" pitchFamily="2" charset="0"/>
                <a:cs typeface="Poppins Medium" panose="00000600000000000000" pitchFamily="2" charset="0"/>
              </a:defRPr>
            </a:lvl1pPr>
          </a:lstStyle>
          <a:p>
            <a:pPr lvl="0"/>
            <a:r>
              <a:rPr lang="en-US" dirty="0"/>
              <a:t>Content</a:t>
            </a:r>
          </a:p>
        </p:txBody>
      </p:sp>
      <p:sp>
        <p:nvSpPr>
          <p:cNvPr id="9" name="Text Placeholder 5">
            <a:extLst>
              <a:ext uri="{FF2B5EF4-FFF2-40B4-BE49-F238E27FC236}">
                <a16:creationId xmlns:a16="http://schemas.microsoft.com/office/drawing/2014/main" id="{B5AE2B24-7144-7608-FFD6-F6F60B0F8C54}"/>
              </a:ext>
            </a:extLst>
          </p:cNvPr>
          <p:cNvSpPr>
            <a:spLocks noGrp="1"/>
          </p:cNvSpPr>
          <p:nvPr>
            <p:ph type="body" sz="quarter" idx="26" hasCustomPrompt="1"/>
          </p:nvPr>
        </p:nvSpPr>
        <p:spPr>
          <a:xfrm>
            <a:off x="9567863" y="4873625"/>
            <a:ext cx="2136775" cy="498598"/>
          </a:xfrm>
        </p:spPr>
        <p:txBody>
          <a:bodyPr>
            <a:noAutofit/>
          </a:bodyPr>
          <a:lstStyle>
            <a:lvl1pPr algn="ctr">
              <a:defRPr b="0">
                <a:solidFill>
                  <a:schemeClr val="accent2"/>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10" name="Text Placeholder 5">
            <a:extLst>
              <a:ext uri="{FF2B5EF4-FFF2-40B4-BE49-F238E27FC236}">
                <a16:creationId xmlns:a16="http://schemas.microsoft.com/office/drawing/2014/main" id="{D443C7A5-88B0-3B82-47D9-CB6A6CF1BAE4}"/>
              </a:ext>
            </a:extLst>
          </p:cNvPr>
          <p:cNvSpPr>
            <a:spLocks noGrp="1"/>
          </p:cNvSpPr>
          <p:nvPr>
            <p:ph type="body" sz="quarter" idx="27" hasCustomPrompt="1"/>
          </p:nvPr>
        </p:nvSpPr>
        <p:spPr>
          <a:xfrm>
            <a:off x="3674004" y="4868863"/>
            <a:ext cx="2136775" cy="498598"/>
          </a:xfrm>
        </p:spPr>
        <p:txBody>
          <a:bodyPr>
            <a:noAutofit/>
          </a:bodyPr>
          <a:lstStyle>
            <a:lvl1pPr algn="ctr">
              <a:defRPr b="0">
                <a:solidFill>
                  <a:schemeClr val="accent2"/>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11" name="Text Placeholder 5">
            <a:extLst>
              <a:ext uri="{FF2B5EF4-FFF2-40B4-BE49-F238E27FC236}">
                <a16:creationId xmlns:a16="http://schemas.microsoft.com/office/drawing/2014/main" id="{7A08C6EF-009C-5C59-A005-269B0B479894}"/>
              </a:ext>
            </a:extLst>
          </p:cNvPr>
          <p:cNvSpPr>
            <a:spLocks noGrp="1"/>
          </p:cNvSpPr>
          <p:nvPr>
            <p:ph type="body" sz="quarter" idx="28" hasCustomPrompt="1"/>
          </p:nvPr>
        </p:nvSpPr>
        <p:spPr>
          <a:xfrm>
            <a:off x="6620933" y="4868862"/>
            <a:ext cx="2136775" cy="498598"/>
          </a:xfrm>
        </p:spPr>
        <p:txBody>
          <a:bodyPr>
            <a:noAutofit/>
          </a:bodyPr>
          <a:lstStyle>
            <a:lvl1pPr algn="ctr">
              <a:defRPr b="0">
                <a:solidFill>
                  <a:schemeClr val="accent2"/>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12" name="Text Placeholder 6">
            <a:extLst>
              <a:ext uri="{FF2B5EF4-FFF2-40B4-BE49-F238E27FC236}">
                <a16:creationId xmlns:a16="http://schemas.microsoft.com/office/drawing/2014/main" id="{D8815B46-9D49-14C5-F846-1E0C0AB6E130}"/>
              </a:ext>
            </a:extLst>
          </p:cNvPr>
          <p:cNvSpPr>
            <a:spLocks noGrp="1"/>
          </p:cNvSpPr>
          <p:nvPr>
            <p:ph type="body" sz="quarter" idx="29" hasCustomPrompt="1"/>
          </p:nvPr>
        </p:nvSpPr>
        <p:spPr>
          <a:xfrm>
            <a:off x="3684058" y="5644018"/>
            <a:ext cx="2124075" cy="215444"/>
          </a:xfrm>
        </p:spPr>
        <p:txBody>
          <a:bodyPr>
            <a:noAutofit/>
          </a:bodyPr>
          <a:lstStyle>
            <a:lvl1pPr indent="-457200" algn="ctr">
              <a:lnSpc>
                <a:spcPct val="100000"/>
              </a:lnSpc>
              <a:spcBef>
                <a:spcPts val="164"/>
              </a:spcBef>
              <a:defRPr sz="1400">
                <a:solidFill>
                  <a:schemeClr val="bg1"/>
                </a:solidFill>
                <a:latin typeface="Poppins Medium" panose="00000600000000000000" pitchFamily="2" charset="0"/>
                <a:cs typeface="Poppins Medium" panose="00000600000000000000" pitchFamily="2" charset="0"/>
              </a:defRPr>
            </a:lvl1pPr>
          </a:lstStyle>
          <a:p>
            <a:pPr lvl="0"/>
            <a:r>
              <a:rPr lang="en-US" dirty="0"/>
              <a:t>Content</a:t>
            </a:r>
          </a:p>
        </p:txBody>
      </p:sp>
      <p:sp>
        <p:nvSpPr>
          <p:cNvPr id="14" name="Text Placeholder 6">
            <a:extLst>
              <a:ext uri="{FF2B5EF4-FFF2-40B4-BE49-F238E27FC236}">
                <a16:creationId xmlns:a16="http://schemas.microsoft.com/office/drawing/2014/main" id="{2381EAF3-10E0-2B85-7D3C-B5305B3F55E7}"/>
              </a:ext>
            </a:extLst>
          </p:cNvPr>
          <p:cNvSpPr>
            <a:spLocks noGrp="1"/>
          </p:cNvSpPr>
          <p:nvPr>
            <p:ph type="body" sz="quarter" idx="30" hasCustomPrompt="1"/>
          </p:nvPr>
        </p:nvSpPr>
        <p:spPr>
          <a:xfrm>
            <a:off x="6628341" y="5644018"/>
            <a:ext cx="2124075" cy="215444"/>
          </a:xfrm>
        </p:spPr>
        <p:txBody>
          <a:bodyPr>
            <a:noAutofit/>
          </a:bodyPr>
          <a:lstStyle>
            <a:lvl1pPr indent="-457200" algn="ctr">
              <a:lnSpc>
                <a:spcPct val="100000"/>
              </a:lnSpc>
              <a:spcBef>
                <a:spcPts val="164"/>
              </a:spcBef>
              <a:defRPr sz="1400">
                <a:solidFill>
                  <a:schemeClr val="bg1"/>
                </a:solidFill>
                <a:latin typeface="Poppins Medium" panose="00000600000000000000" pitchFamily="2" charset="0"/>
                <a:cs typeface="Poppins Medium" panose="00000600000000000000" pitchFamily="2" charset="0"/>
              </a:defRPr>
            </a:lvl1pPr>
          </a:lstStyle>
          <a:p>
            <a:pPr lvl="0"/>
            <a:r>
              <a:rPr lang="en-US" dirty="0"/>
              <a:t>Content</a:t>
            </a:r>
          </a:p>
        </p:txBody>
      </p:sp>
      <p:sp>
        <p:nvSpPr>
          <p:cNvPr id="15" name="Text Placeholder 6">
            <a:extLst>
              <a:ext uri="{FF2B5EF4-FFF2-40B4-BE49-F238E27FC236}">
                <a16:creationId xmlns:a16="http://schemas.microsoft.com/office/drawing/2014/main" id="{88873605-B862-743C-1E46-EED73F48D016}"/>
              </a:ext>
            </a:extLst>
          </p:cNvPr>
          <p:cNvSpPr>
            <a:spLocks noGrp="1"/>
          </p:cNvSpPr>
          <p:nvPr>
            <p:ph type="body" sz="quarter" idx="31" hasCustomPrompt="1"/>
          </p:nvPr>
        </p:nvSpPr>
        <p:spPr>
          <a:xfrm>
            <a:off x="9572625" y="5644018"/>
            <a:ext cx="2124075" cy="215444"/>
          </a:xfrm>
        </p:spPr>
        <p:txBody>
          <a:bodyPr>
            <a:noAutofit/>
          </a:bodyPr>
          <a:lstStyle>
            <a:lvl1pPr indent="-457200" algn="ctr">
              <a:lnSpc>
                <a:spcPct val="100000"/>
              </a:lnSpc>
              <a:spcBef>
                <a:spcPts val="164"/>
              </a:spcBef>
              <a:defRPr sz="1400">
                <a:solidFill>
                  <a:schemeClr val="bg1"/>
                </a:solidFill>
                <a:latin typeface="Poppins Medium" panose="00000600000000000000" pitchFamily="2" charset="0"/>
                <a:cs typeface="Poppins Medium" panose="00000600000000000000" pitchFamily="2" charset="0"/>
              </a:defRPr>
            </a:lvl1pPr>
          </a:lstStyle>
          <a:p>
            <a:pPr lvl="0"/>
            <a:r>
              <a:rPr lang="en-US" dirty="0"/>
              <a:t>Content</a:t>
            </a:r>
          </a:p>
        </p:txBody>
      </p:sp>
      <p:sp>
        <p:nvSpPr>
          <p:cNvPr id="16" name="Text Placeholder 6">
            <a:extLst>
              <a:ext uri="{FF2B5EF4-FFF2-40B4-BE49-F238E27FC236}">
                <a16:creationId xmlns:a16="http://schemas.microsoft.com/office/drawing/2014/main" id="{F9DE86DE-4A30-B46D-D443-A9655DE26830}"/>
              </a:ext>
            </a:extLst>
          </p:cNvPr>
          <p:cNvSpPr>
            <a:spLocks noGrp="1"/>
          </p:cNvSpPr>
          <p:nvPr>
            <p:ph type="body" sz="quarter" idx="10" hasCustomPrompt="1"/>
          </p:nvPr>
        </p:nvSpPr>
        <p:spPr>
          <a:xfrm>
            <a:off x="739775" y="1618372"/>
            <a:ext cx="9136062" cy="354890"/>
          </a:xfrm>
        </p:spPr>
        <p:txBody>
          <a:bodyPr wrap="square">
            <a:noAutofit/>
          </a:bodyPr>
          <a:lstStyle>
            <a:lvl1pPr>
              <a:defRPr sz="2400" b="0">
                <a:solidFill>
                  <a:schemeClr val="accent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24pt</a:t>
            </a:r>
          </a:p>
        </p:txBody>
      </p:sp>
    </p:spTree>
    <p:extLst>
      <p:ext uri="{BB962C8B-B14F-4D97-AF65-F5344CB8AC3E}">
        <p14:creationId xmlns:p14="http://schemas.microsoft.com/office/powerpoint/2010/main" val="64020179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Heading &amp; icon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4FC02E4-FC1C-483F-8355-185D204E957A}"/>
              </a:ext>
            </a:extLst>
          </p:cNvPr>
          <p:cNvSpPr/>
          <p:nvPr userDrawn="1"/>
        </p:nvSpPr>
        <p:spPr bwMode="auto">
          <a:xfrm>
            <a:off x="0" y="0"/>
            <a:ext cx="12436475" cy="69945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a:extLst>
              <a:ext uri="{FF2B5EF4-FFF2-40B4-BE49-F238E27FC236}">
                <a16:creationId xmlns:a16="http://schemas.microsoft.com/office/drawing/2014/main" id="{D6F711CC-C026-CB66-4DBD-8EE506F3A30A}"/>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CDD255CF-402C-9D11-0572-039C29FA08C0}"/>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5" name="Title Placeholder 1">
            <a:extLst>
              <a:ext uri="{FF2B5EF4-FFF2-40B4-BE49-F238E27FC236}">
                <a16:creationId xmlns:a16="http://schemas.microsoft.com/office/drawing/2014/main" id="{2C0A165B-C20D-3E9E-9E49-38C19D0E63F9}"/>
              </a:ext>
            </a:extLst>
          </p:cNvPr>
          <p:cNvSpPr>
            <a:spLocks noGrp="1"/>
          </p:cNvSpPr>
          <p:nvPr>
            <p:ph type="title" hasCustomPrompt="1"/>
          </p:nvPr>
        </p:nvSpPr>
        <p:spPr>
          <a:xfrm>
            <a:off x="731838" y="754063"/>
            <a:ext cx="10972800" cy="609398"/>
          </a:xfrm>
          <a:prstGeom prst="rect">
            <a:avLst/>
          </a:prstGeom>
        </p:spPr>
        <p:txBody>
          <a:bodyPr vert="horz" wrap="square" lIns="0" tIns="0" rIns="0" bIns="0" rtlCol="0" anchor="t">
            <a:noAutofit/>
          </a:bodyPr>
          <a:lstStyle>
            <a:lvl1pPr>
              <a:defRPr sz="4400">
                <a:solidFill>
                  <a:schemeClr val="bg1"/>
                </a:solidFill>
                <a:latin typeface="+mj-lt"/>
              </a:defRPr>
            </a:lvl1pPr>
          </a:lstStyle>
          <a:p>
            <a:r>
              <a:rPr lang="en-US" dirty="0"/>
              <a:t>Heading Poppins </a:t>
            </a:r>
            <a:r>
              <a:rPr lang="en-US" dirty="0" err="1"/>
              <a:t>SemiBold</a:t>
            </a:r>
            <a:r>
              <a:rPr lang="en-US" dirty="0"/>
              <a:t> 44pt</a:t>
            </a:r>
          </a:p>
        </p:txBody>
      </p:sp>
      <p:sp>
        <p:nvSpPr>
          <p:cNvPr id="6" name="Text Placeholder 5">
            <a:extLst>
              <a:ext uri="{FF2B5EF4-FFF2-40B4-BE49-F238E27FC236}">
                <a16:creationId xmlns:a16="http://schemas.microsoft.com/office/drawing/2014/main" id="{9278A133-AA83-B648-2D17-DCD7BE96E9F8}"/>
              </a:ext>
            </a:extLst>
          </p:cNvPr>
          <p:cNvSpPr>
            <a:spLocks noGrp="1"/>
          </p:cNvSpPr>
          <p:nvPr>
            <p:ph type="body" sz="quarter" idx="20" hasCustomPrompt="1"/>
          </p:nvPr>
        </p:nvSpPr>
        <p:spPr>
          <a:xfrm>
            <a:off x="727075" y="4868863"/>
            <a:ext cx="2136775" cy="498598"/>
          </a:xfrm>
        </p:spPr>
        <p:txBody>
          <a:bodyPr>
            <a:noAutofit/>
          </a:bodyPr>
          <a:lstStyle>
            <a:lvl1pPr algn="ctr">
              <a:defRPr b="0">
                <a:solidFill>
                  <a:schemeClr val="accent1"/>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7" name="Text Placeholder 6">
            <a:extLst>
              <a:ext uri="{FF2B5EF4-FFF2-40B4-BE49-F238E27FC236}">
                <a16:creationId xmlns:a16="http://schemas.microsoft.com/office/drawing/2014/main" id="{4E330DB5-CCE2-8ED1-BA8C-6861860129A7}"/>
              </a:ext>
            </a:extLst>
          </p:cNvPr>
          <p:cNvSpPr>
            <a:spLocks noGrp="1"/>
          </p:cNvSpPr>
          <p:nvPr>
            <p:ph type="body" sz="quarter" idx="21" hasCustomPrompt="1"/>
          </p:nvPr>
        </p:nvSpPr>
        <p:spPr>
          <a:xfrm>
            <a:off x="739775" y="5644018"/>
            <a:ext cx="2124075" cy="215444"/>
          </a:xfrm>
        </p:spPr>
        <p:txBody>
          <a:bodyPr>
            <a:noAutofit/>
          </a:bodyPr>
          <a:lstStyle>
            <a:lvl1pPr indent="-457200" algn="ctr">
              <a:lnSpc>
                <a:spcPct val="100000"/>
              </a:lnSpc>
              <a:spcBef>
                <a:spcPts val="164"/>
              </a:spcBef>
              <a:defRPr sz="1400">
                <a:solidFill>
                  <a:schemeClr val="bg1"/>
                </a:solidFill>
                <a:latin typeface="Poppins Medium" panose="00000600000000000000" pitchFamily="2" charset="0"/>
                <a:cs typeface="Poppins Medium" panose="00000600000000000000" pitchFamily="2" charset="0"/>
              </a:defRPr>
            </a:lvl1pPr>
          </a:lstStyle>
          <a:p>
            <a:pPr lvl="0"/>
            <a:r>
              <a:rPr lang="en-US" dirty="0"/>
              <a:t>Content</a:t>
            </a:r>
          </a:p>
        </p:txBody>
      </p:sp>
      <p:sp>
        <p:nvSpPr>
          <p:cNvPr id="8" name="Text Placeholder 5">
            <a:extLst>
              <a:ext uri="{FF2B5EF4-FFF2-40B4-BE49-F238E27FC236}">
                <a16:creationId xmlns:a16="http://schemas.microsoft.com/office/drawing/2014/main" id="{D83EE314-C132-A7D7-30C9-0723ACECDA65}"/>
              </a:ext>
            </a:extLst>
          </p:cNvPr>
          <p:cNvSpPr>
            <a:spLocks noGrp="1"/>
          </p:cNvSpPr>
          <p:nvPr>
            <p:ph type="body" sz="quarter" idx="26" hasCustomPrompt="1"/>
          </p:nvPr>
        </p:nvSpPr>
        <p:spPr>
          <a:xfrm>
            <a:off x="9567863" y="4873625"/>
            <a:ext cx="2136775" cy="498598"/>
          </a:xfrm>
        </p:spPr>
        <p:txBody>
          <a:bodyPr>
            <a:noAutofit/>
          </a:bodyPr>
          <a:lstStyle>
            <a:lvl1pPr algn="ctr">
              <a:defRPr b="0">
                <a:solidFill>
                  <a:schemeClr val="accent1"/>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9" name="Text Placeholder 5">
            <a:extLst>
              <a:ext uri="{FF2B5EF4-FFF2-40B4-BE49-F238E27FC236}">
                <a16:creationId xmlns:a16="http://schemas.microsoft.com/office/drawing/2014/main" id="{E714F7DA-A44A-F862-6AE1-21C0D6AE82E4}"/>
              </a:ext>
            </a:extLst>
          </p:cNvPr>
          <p:cNvSpPr>
            <a:spLocks noGrp="1"/>
          </p:cNvSpPr>
          <p:nvPr>
            <p:ph type="body" sz="quarter" idx="27" hasCustomPrompt="1"/>
          </p:nvPr>
        </p:nvSpPr>
        <p:spPr>
          <a:xfrm>
            <a:off x="3674004" y="4868863"/>
            <a:ext cx="2136775" cy="498598"/>
          </a:xfrm>
        </p:spPr>
        <p:txBody>
          <a:bodyPr>
            <a:noAutofit/>
          </a:bodyPr>
          <a:lstStyle>
            <a:lvl1pPr algn="ctr">
              <a:defRPr b="0">
                <a:solidFill>
                  <a:schemeClr val="accent1"/>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10" name="Text Placeholder 5">
            <a:extLst>
              <a:ext uri="{FF2B5EF4-FFF2-40B4-BE49-F238E27FC236}">
                <a16:creationId xmlns:a16="http://schemas.microsoft.com/office/drawing/2014/main" id="{025AEAC3-A2C0-A863-BB1F-191F9632E3F3}"/>
              </a:ext>
            </a:extLst>
          </p:cNvPr>
          <p:cNvSpPr>
            <a:spLocks noGrp="1"/>
          </p:cNvSpPr>
          <p:nvPr>
            <p:ph type="body" sz="quarter" idx="28" hasCustomPrompt="1"/>
          </p:nvPr>
        </p:nvSpPr>
        <p:spPr>
          <a:xfrm>
            <a:off x="6620933" y="4868862"/>
            <a:ext cx="2136775" cy="498598"/>
          </a:xfrm>
        </p:spPr>
        <p:txBody>
          <a:bodyPr>
            <a:noAutofit/>
          </a:bodyPr>
          <a:lstStyle>
            <a:lvl1pPr algn="ctr">
              <a:defRPr b="0">
                <a:solidFill>
                  <a:schemeClr val="accent1"/>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11" name="Text Placeholder 6">
            <a:extLst>
              <a:ext uri="{FF2B5EF4-FFF2-40B4-BE49-F238E27FC236}">
                <a16:creationId xmlns:a16="http://schemas.microsoft.com/office/drawing/2014/main" id="{36078071-3C52-4F08-8233-1DE2F9249D82}"/>
              </a:ext>
            </a:extLst>
          </p:cNvPr>
          <p:cNvSpPr>
            <a:spLocks noGrp="1"/>
          </p:cNvSpPr>
          <p:nvPr>
            <p:ph type="body" sz="quarter" idx="29" hasCustomPrompt="1"/>
          </p:nvPr>
        </p:nvSpPr>
        <p:spPr>
          <a:xfrm>
            <a:off x="3684058" y="5644018"/>
            <a:ext cx="2124075" cy="215444"/>
          </a:xfrm>
        </p:spPr>
        <p:txBody>
          <a:bodyPr>
            <a:noAutofit/>
          </a:bodyPr>
          <a:lstStyle>
            <a:lvl1pPr indent="-457200" algn="ctr">
              <a:lnSpc>
                <a:spcPct val="100000"/>
              </a:lnSpc>
              <a:spcBef>
                <a:spcPts val="164"/>
              </a:spcBef>
              <a:defRPr sz="1400">
                <a:solidFill>
                  <a:schemeClr val="bg1"/>
                </a:solidFill>
                <a:latin typeface="Poppins Medium" panose="00000600000000000000" pitchFamily="2" charset="0"/>
                <a:cs typeface="Poppins Medium" panose="00000600000000000000" pitchFamily="2" charset="0"/>
              </a:defRPr>
            </a:lvl1pPr>
          </a:lstStyle>
          <a:p>
            <a:pPr lvl="0"/>
            <a:r>
              <a:rPr lang="en-US" dirty="0"/>
              <a:t>Content</a:t>
            </a:r>
          </a:p>
        </p:txBody>
      </p:sp>
      <p:sp>
        <p:nvSpPr>
          <p:cNvPr id="12" name="Text Placeholder 6">
            <a:extLst>
              <a:ext uri="{FF2B5EF4-FFF2-40B4-BE49-F238E27FC236}">
                <a16:creationId xmlns:a16="http://schemas.microsoft.com/office/drawing/2014/main" id="{73F0F594-E982-BB8F-6FA2-737850F58D43}"/>
              </a:ext>
            </a:extLst>
          </p:cNvPr>
          <p:cNvSpPr>
            <a:spLocks noGrp="1"/>
          </p:cNvSpPr>
          <p:nvPr>
            <p:ph type="body" sz="quarter" idx="30" hasCustomPrompt="1"/>
          </p:nvPr>
        </p:nvSpPr>
        <p:spPr>
          <a:xfrm>
            <a:off x="6628341" y="5644018"/>
            <a:ext cx="2124075" cy="215444"/>
          </a:xfrm>
        </p:spPr>
        <p:txBody>
          <a:bodyPr>
            <a:noAutofit/>
          </a:bodyPr>
          <a:lstStyle>
            <a:lvl1pPr indent="-457200" algn="ctr">
              <a:lnSpc>
                <a:spcPct val="100000"/>
              </a:lnSpc>
              <a:spcBef>
                <a:spcPts val="164"/>
              </a:spcBef>
              <a:defRPr sz="1400">
                <a:solidFill>
                  <a:schemeClr val="bg1"/>
                </a:solidFill>
                <a:latin typeface="Poppins Medium" panose="00000600000000000000" pitchFamily="2" charset="0"/>
                <a:cs typeface="Poppins Medium" panose="00000600000000000000" pitchFamily="2" charset="0"/>
              </a:defRPr>
            </a:lvl1pPr>
          </a:lstStyle>
          <a:p>
            <a:pPr lvl="0"/>
            <a:r>
              <a:rPr lang="en-US" dirty="0"/>
              <a:t>Content</a:t>
            </a:r>
          </a:p>
        </p:txBody>
      </p:sp>
      <p:sp>
        <p:nvSpPr>
          <p:cNvPr id="13" name="Text Placeholder 6">
            <a:extLst>
              <a:ext uri="{FF2B5EF4-FFF2-40B4-BE49-F238E27FC236}">
                <a16:creationId xmlns:a16="http://schemas.microsoft.com/office/drawing/2014/main" id="{ED9B3445-CB32-13D2-E5E3-08DEC99176DB}"/>
              </a:ext>
            </a:extLst>
          </p:cNvPr>
          <p:cNvSpPr>
            <a:spLocks noGrp="1"/>
          </p:cNvSpPr>
          <p:nvPr>
            <p:ph type="body" sz="quarter" idx="31" hasCustomPrompt="1"/>
          </p:nvPr>
        </p:nvSpPr>
        <p:spPr>
          <a:xfrm>
            <a:off x="9572625" y="5644018"/>
            <a:ext cx="2124075" cy="215444"/>
          </a:xfrm>
        </p:spPr>
        <p:txBody>
          <a:bodyPr>
            <a:noAutofit/>
          </a:bodyPr>
          <a:lstStyle>
            <a:lvl1pPr indent="-457200" algn="ctr">
              <a:lnSpc>
                <a:spcPct val="100000"/>
              </a:lnSpc>
              <a:spcBef>
                <a:spcPts val="164"/>
              </a:spcBef>
              <a:defRPr sz="1400">
                <a:solidFill>
                  <a:schemeClr val="bg1"/>
                </a:solidFill>
                <a:latin typeface="Poppins Medium" panose="00000600000000000000" pitchFamily="2" charset="0"/>
                <a:cs typeface="Poppins Medium" panose="00000600000000000000" pitchFamily="2" charset="0"/>
              </a:defRPr>
            </a:lvl1pPr>
          </a:lstStyle>
          <a:p>
            <a:pPr lvl="0"/>
            <a:r>
              <a:rPr lang="en-US" dirty="0"/>
              <a:t>Content</a:t>
            </a:r>
          </a:p>
        </p:txBody>
      </p:sp>
      <p:sp>
        <p:nvSpPr>
          <p:cNvPr id="14" name="Text Placeholder 6">
            <a:extLst>
              <a:ext uri="{FF2B5EF4-FFF2-40B4-BE49-F238E27FC236}">
                <a16:creationId xmlns:a16="http://schemas.microsoft.com/office/drawing/2014/main" id="{616CA891-8128-9186-EC4A-124DC1305861}"/>
              </a:ext>
            </a:extLst>
          </p:cNvPr>
          <p:cNvSpPr>
            <a:spLocks noGrp="1"/>
          </p:cNvSpPr>
          <p:nvPr>
            <p:ph type="body" sz="quarter" idx="10" hasCustomPrompt="1"/>
          </p:nvPr>
        </p:nvSpPr>
        <p:spPr>
          <a:xfrm>
            <a:off x="739775" y="1618372"/>
            <a:ext cx="9136062" cy="354890"/>
          </a:xfrm>
        </p:spPr>
        <p:txBody>
          <a:bodyPr wrap="square">
            <a:noAutofit/>
          </a:bodyPr>
          <a:lstStyle>
            <a:lvl1pPr>
              <a:defRPr sz="2400" b="0">
                <a:solidFill>
                  <a:schemeClr val="accent1"/>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24pt</a:t>
            </a:r>
          </a:p>
        </p:txBody>
      </p:sp>
    </p:spTree>
    <p:extLst>
      <p:ext uri="{BB962C8B-B14F-4D97-AF65-F5344CB8AC3E}">
        <p14:creationId xmlns:p14="http://schemas.microsoft.com/office/powerpoint/2010/main" val="221742293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Heading &amp; ic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C33896-FA00-8A78-7DA1-601E54DCE122}"/>
              </a:ext>
            </a:extLst>
          </p:cNvPr>
          <p:cNvSpPr/>
          <p:nvPr userDrawn="1"/>
        </p:nvSpPr>
        <p:spPr bwMode="auto">
          <a:xfrm>
            <a:off x="0" y="0"/>
            <a:ext cx="12436475" cy="69945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extBox 3">
            <a:extLst>
              <a:ext uri="{FF2B5EF4-FFF2-40B4-BE49-F238E27FC236}">
                <a16:creationId xmlns:a16="http://schemas.microsoft.com/office/drawing/2014/main" id="{A2832A21-9532-9AE5-9691-30A152C97F8F}"/>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5" name="Graphic 4">
            <a:extLst>
              <a:ext uri="{FF2B5EF4-FFF2-40B4-BE49-F238E27FC236}">
                <a16:creationId xmlns:a16="http://schemas.microsoft.com/office/drawing/2014/main" id="{B62EEE8A-369E-5853-D708-6142BDBCBAB7}"/>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7" name="Title Placeholder 1">
            <a:extLst>
              <a:ext uri="{FF2B5EF4-FFF2-40B4-BE49-F238E27FC236}">
                <a16:creationId xmlns:a16="http://schemas.microsoft.com/office/drawing/2014/main" id="{96CC8A8F-0308-3443-7143-2AABA437A04F}"/>
              </a:ext>
            </a:extLst>
          </p:cNvPr>
          <p:cNvSpPr>
            <a:spLocks noGrp="1"/>
          </p:cNvSpPr>
          <p:nvPr>
            <p:ph type="title" hasCustomPrompt="1"/>
          </p:nvPr>
        </p:nvSpPr>
        <p:spPr>
          <a:xfrm>
            <a:off x="731838" y="754063"/>
            <a:ext cx="10972800" cy="609398"/>
          </a:xfrm>
          <a:prstGeom prst="rect">
            <a:avLst/>
          </a:prstGeom>
        </p:spPr>
        <p:txBody>
          <a:bodyPr vert="horz" wrap="square" lIns="0" tIns="0" rIns="0" bIns="0" rtlCol="0" anchor="t">
            <a:noAutofit/>
          </a:bodyPr>
          <a:lstStyle>
            <a:lvl1pPr>
              <a:defRPr sz="4400">
                <a:solidFill>
                  <a:schemeClr val="bg1"/>
                </a:solidFill>
                <a:latin typeface="+mj-lt"/>
              </a:defRPr>
            </a:lvl1pPr>
          </a:lstStyle>
          <a:p>
            <a:r>
              <a:rPr lang="en-US" dirty="0"/>
              <a:t>Heading Poppins </a:t>
            </a:r>
            <a:r>
              <a:rPr lang="en-US" dirty="0" err="1"/>
              <a:t>SemiBold</a:t>
            </a:r>
            <a:r>
              <a:rPr lang="en-US" dirty="0"/>
              <a:t> 44pt</a:t>
            </a:r>
          </a:p>
        </p:txBody>
      </p:sp>
      <p:sp>
        <p:nvSpPr>
          <p:cNvPr id="8" name="Text Placeholder 5">
            <a:extLst>
              <a:ext uri="{FF2B5EF4-FFF2-40B4-BE49-F238E27FC236}">
                <a16:creationId xmlns:a16="http://schemas.microsoft.com/office/drawing/2014/main" id="{BA8AA618-41DE-AF2E-2505-3D0EC0BBA2EE}"/>
              </a:ext>
            </a:extLst>
          </p:cNvPr>
          <p:cNvSpPr>
            <a:spLocks noGrp="1"/>
          </p:cNvSpPr>
          <p:nvPr>
            <p:ph type="body" sz="quarter" idx="20" hasCustomPrompt="1"/>
          </p:nvPr>
        </p:nvSpPr>
        <p:spPr>
          <a:xfrm>
            <a:off x="727075" y="4868863"/>
            <a:ext cx="2136775" cy="498598"/>
          </a:xfrm>
        </p:spPr>
        <p:txBody>
          <a:bodyPr>
            <a:noAutofit/>
          </a:bodyPr>
          <a:lstStyle>
            <a:lvl1pPr algn="ctr">
              <a:defRPr b="0">
                <a:solidFill>
                  <a:schemeClr val="tx2"/>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9" name="Text Placeholder 6">
            <a:extLst>
              <a:ext uri="{FF2B5EF4-FFF2-40B4-BE49-F238E27FC236}">
                <a16:creationId xmlns:a16="http://schemas.microsoft.com/office/drawing/2014/main" id="{31E422BC-F70E-7CBC-EDE6-96451165CF6C}"/>
              </a:ext>
            </a:extLst>
          </p:cNvPr>
          <p:cNvSpPr>
            <a:spLocks noGrp="1"/>
          </p:cNvSpPr>
          <p:nvPr>
            <p:ph type="body" sz="quarter" idx="21" hasCustomPrompt="1"/>
          </p:nvPr>
        </p:nvSpPr>
        <p:spPr>
          <a:xfrm>
            <a:off x="739775" y="5644018"/>
            <a:ext cx="2124075" cy="215444"/>
          </a:xfrm>
        </p:spPr>
        <p:txBody>
          <a:bodyPr>
            <a:noAutofit/>
          </a:bodyPr>
          <a:lstStyle>
            <a:lvl1pPr indent="-457200" algn="ctr">
              <a:lnSpc>
                <a:spcPct val="100000"/>
              </a:lnSpc>
              <a:spcBef>
                <a:spcPts val="164"/>
              </a:spcBef>
              <a:defRPr sz="1400">
                <a:solidFill>
                  <a:schemeClr val="bg1"/>
                </a:solidFill>
                <a:latin typeface="Poppins Medium" panose="00000600000000000000" pitchFamily="2" charset="0"/>
                <a:cs typeface="Poppins Medium" panose="00000600000000000000" pitchFamily="2" charset="0"/>
              </a:defRPr>
            </a:lvl1pPr>
          </a:lstStyle>
          <a:p>
            <a:pPr lvl="0"/>
            <a:r>
              <a:rPr lang="en-US" dirty="0"/>
              <a:t>Content</a:t>
            </a:r>
          </a:p>
        </p:txBody>
      </p:sp>
      <p:sp>
        <p:nvSpPr>
          <p:cNvPr id="10" name="Text Placeholder 5">
            <a:extLst>
              <a:ext uri="{FF2B5EF4-FFF2-40B4-BE49-F238E27FC236}">
                <a16:creationId xmlns:a16="http://schemas.microsoft.com/office/drawing/2014/main" id="{031068DC-5A87-B508-D8DB-7F8F3CDD9B4C}"/>
              </a:ext>
            </a:extLst>
          </p:cNvPr>
          <p:cNvSpPr>
            <a:spLocks noGrp="1"/>
          </p:cNvSpPr>
          <p:nvPr>
            <p:ph type="body" sz="quarter" idx="26" hasCustomPrompt="1"/>
          </p:nvPr>
        </p:nvSpPr>
        <p:spPr>
          <a:xfrm>
            <a:off x="9567863" y="4873625"/>
            <a:ext cx="2136775" cy="498598"/>
          </a:xfrm>
        </p:spPr>
        <p:txBody>
          <a:bodyPr>
            <a:noAutofit/>
          </a:bodyPr>
          <a:lstStyle>
            <a:lvl1pPr algn="ctr">
              <a:defRPr b="0">
                <a:solidFill>
                  <a:schemeClr val="tx2"/>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11" name="Text Placeholder 5">
            <a:extLst>
              <a:ext uri="{FF2B5EF4-FFF2-40B4-BE49-F238E27FC236}">
                <a16:creationId xmlns:a16="http://schemas.microsoft.com/office/drawing/2014/main" id="{4798F596-11ED-5D45-1621-4236662BBB8C}"/>
              </a:ext>
            </a:extLst>
          </p:cNvPr>
          <p:cNvSpPr>
            <a:spLocks noGrp="1"/>
          </p:cNvSpPr>
          <p:nvPr>
            <p:ph type="body" sz="quarter" idx="27" hasCustomPrompt="1"/>
          </p:nvPr>
        </p:nvSpPr>
        <p:spPr>
          <a:xfrm>
            <a:off x="3674004" y="4868863"/>
            <a:ext cx="2136775" cy="498598"/>
          </a:xfrm>
        </p:spPr>
        <p:txBody>
          <a:bodyPr>
            <a:noAutofit/>
          </a:bodyPr>
          <a:lstStyle>
            <a:lvl1pPr algn="ctr">
              <a:defRPr b="0">
                <a:solidFill>
                  <a:schemeClr val="tx2"/>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12" name="Text Placeholder 5">
            <a:extLst>
              <a:ext uri="{FF2B5EF4-FFF2-40B4-BE49-F238E27FC236}">
                <a16:creationId xmlns:a16="http://schemas.microsoft.com/office/drawing/2014/main" id="{D9E11108-9CD6-5048-8BC3-26E7FD9E10C1}"/>
              </a:ext>
            </a:extLst>
          </p:cNvPr>
          <p:cNvSpPr>
            <a:spLocks noGrp="1"/>
          </p:cNvSpPr>
          <p:nvPr>
            <p:ph type="body" sz="quarter" idx="28" hasCustomPrompt="1"/>
          </p:nvPr>
        </p:nvSpPr>
        <p:spPr>
          <a:xfrm>
            <a:off x="6620933" y="4868862"/>
            <a:ext cx="2136775" cy="498598"/>
          </a:xfrm>
        </p:spPr>
        <p:txBody>
          <a:bodyPr>
            <a:noAutofit/>
          </a:bodyPr>
          <a:lstStyle>
            <a:lvl1pPr algn="ctr">
              <a:defRPr b="0">
                <a:solidFill>
                  <a:schemeClr val="tx2"/>
                </a:solidFill>
                <a:latin typeface="+mj-lt"/>
                <a:ea typeface="Lato Heavy" panose="020F0502020204030203" pitchFamily="34" charset="0"/>
                <a:cs typeface="Lato Heavy" panose="020F0502020204030203" pitchFamily="34" charset="0"/>
              </a:defRPr>
            </a:lvl1pPr>
          </a:lstStyle>
          <a:p>
            <a:pPr lvl="0"/>
            <a:r>
              <a:rPr lang="en-US" sz="1800" dirty="0"/>
              <a:t>Heading </a:t>
            </a:r>
            <a:r>
              <a:rPr lang="en-US" sz="1800" dirty="0" err="1"/>
              <a:t>Lato</a:t>
            </a:r>
            <a:r>
              <a:rPr lang="en-US" sz="1800" dirty="0"/>
              <a:t> Heavy 18pt</a:t>
            </a:r>
          </a:p>
        </p:txBody>
      </p:sp>
      <p:sp>
        <p:nvSpPr>
          <p:cNvPr id="13" name="Text Placeholder 6">
            <a:extLst>
              <a:ext uri="{FF2B5EF4-FFF2-40B4-BE49-F238E27FC236}">
                <a16:creationId xmlns:a16="http://schemas.microsoft.com/office/drawing/2014/main" id="{259EF99B-2156-CE38-DD1B-07C4D5FD9E02}"/>
              </a:ext>
            </a:extLst>
          </p:cNvPr>
          <p:cNvSpPr>
            <a:spLocks noGrp="1"/>
          </p:cNvSpPr>
          <p:nvPr>
            <p:ph type="body" sz="quarter" idx="29" hasCustomPrompt="1"/>
          </p:nvPr>
        </p:nvSpPr>
        <p:spPr>
          <a:xfrm>
            <a:off x="3684058" y="5644018"/>
            <a:ext cx="2124075" cy="215444"/>
          </a:xfrm>
        </p:spPr>
        <p:txBody>
          <a:bodyPr>
            <a:noAutofit/>
          </a:bodyPr>
          <a:lstStyle>
            <a:lvl1pPr indent="-457200" algn="ctr">
              <a:lnSpc>
                <a:spcPct val="100000"/>
              </a:lnSpc>
              <a:spcBef>
                <a:spcPts val="164"/>
              </a:spcBef>
              <a:defRPr sz="1400">
                <a:solidFill>
                  <a:schemeClr val="bg1"/>
                </a:solidFill>
                <a:latin typeface="Poppins Medium" panose="00000600000000000000" pitchFamily="2" charset="0"/>
                <a:cs typeface="Poppins Medium" panose="00000600000000000000" pitchFamily="2" charset="0"/>
              </a:defRPr>
            </a:lvl1pPr>
          </a:lstStyle>
          <a:p>
            <a:pPr lvl="0"/>
            <a:r>
              <a:rPr lang="en-US" dirty="0"/>
              <a:t>Content</a:t>
            </a:r>
          </a:p>
        </p:txBody>
      </p:sp>
      <p:sp>
        <p:nvSpPr>
          <p:cNvPr id="14" name="Text Placeholder 6">
            <a:extLst>
              <a:ext uri="{FF2B5EF4-FFF2-40B4-BE49-F238E27FC236}">
                <a16:creationId xmlns:a16="http://schemas.microsoft.com/office/drawing/2014/main" id="{A4352768-19F8-70A0-09E7-7F28F7EF3937}"/>
              </a:ext>
            </a:extLst>
          </p:cNvPr>
          <p:cNvSpPr>
            <a:spLocks noGrp="1"/>
          </p:cNvSpPr>
          <p:nvPr>
            <p:ph type="body" sz="quarter" idx="30" hasCustomPrompt="1"/>
          </p:nvPr>
        </p:nvSpPr>
        <p:spPr>
          <a:xfrm>
            <a:off x="6628341" y="5644018"/>
            <a:ext cx="2124075" cy="215444"/>
          </a:xfrm>
        </p:spPr>
        <p:txBody>
          <a:bodyPr>
            <a:noAutofit/>
          </a:bodyPr>
          <a:lstStyle>
            <a:lvl1pPr indent="-457200" algn="ctr">
              <a:lnSpc>
                <a:spcPct val="100000"/>
              </a:lnSpc>
              <a:spcBef>
                <a:spcPts val="164"/>
              </a:spcBef>
              <a:defRPr sz="1400">
                <a:solidFill>
                  <a:schemeClr val="bg1"/>
                </a:solidFill>
                <a:latin typeface="Poppins Medium" panose="00000600000000000000" pitchFamily="2" charset="0"/>
                <a:cs typeface="Poppins Medium" panose="00000600000000000000" pitchFamily="2" charset="0"/>
              </a:defRPr>
            </a:lvl1pPr>
          </a:lstStyle>
          <a:p>
            <a:pPr lvl="0"/>
            <a:r>
              <a:rPr lang="en-US" dirty="0"/>
              <a:t>Content</a:t>
            </a:r>
          </a:p>
        </p:txBody>
      </p:sp>
      <p:sp>
        <p:nvSpPr>
          <p:cNvPr id="15" name="Text Placeholder 6">
            <a:extLst>
              <a:ext uri="{FF2B5EF4-FFF2-40B4-BE49-F238E27FC236}">
                <a16:creationId xmlns:a16="http://schemas.microsoft.com/office/drawing/2014/main" id="{FF2C8AAD-2949-B2B5-35B9-2F124E0A51BD}"/>
              </a:ext>
            </a:extLst>
          </p:cNvPr>
          <p:cNvSpPr>
            <a:spLocks noGrp="1"/>
          </p:cNvSpPr>
          <p:nvPr>
            <p:ph type="body" sz="quarter" idx="31" hasCustomPrompt="1"/>
          </p:nvPr>
        </p:nvSpPr>
        <p:spPr>
          <a:xfrm>
            <a:off x="9572625" y="5644018"/>
            <a:ext cx="2124075" cy="215444"/>
          </a:xfrm>
        </p:spPr>
        <p:txBody>
          <a:bodyPr>
            <a:noAutofit/>
          </a:bodyPr>
          <a:lstStyle>
            <a:lvl1pPr indent="-457200" algn="ctr">
              <a:lnSpc>
                <a:spcPct val="100000"/>
              </a:lnSpc>
              <a:spcBef>
                <a:spcPts val="164"/>
              </a:spcBef>
              <a:defRPr sz="1400">
                <a:solidFill>
                  <a:schemeClr val="bg1"/>
                </a:solidFill>
                <a:latin typeface="Poppins Medium" panose="00000600000000000000" pitchFamily="2" charset="0"/>
                <a:cs typeface="Poppins Medium" panose="00000600000000000000" pitchFamily="2" charset="0"/>
              </a:defRPr>
            </a:lvl1pPr>
          </a:lstStyle>
          <a:p>
            <a:pPr lvl="0"/>
            <a:r>
              <a:rPr lang="en-US" dirty="0"/>
              <a:t>Content</a:t>
            </a:r>
          </a:p>
        </p:txBody>
      </p:sp>
      <p:sp>
        <p:nvSpPr>
          <p:cNvPr id="17" name="Text Placeholder 6">
            <a:extLst>
              <a:ext uri="{FF2B5EF4-FFF2-40B4-BE49-F238E27FC236}">
                <a16:creationId xmlns:a16="http://schemas.microsoft.com/office/drawing/2014/main" id="{60682219-729F-ACA6-B12F-35864957D70C}"/>
              </a:ext>
            </a:extLst>
          </p:cNvPr>
          <p:cNvSpPr>
            <a:spLocks noGrp="1"/>
          </p:cNvSpPr>
          <p:nvPr>
            <p:ph type="body" sz="quarter" idx="10" hasCustomPrompt="1"/>
          </p:nvPr>
        </p:nvSpPr>
        <p:spPr>
          <a:xfrm>
            <a:off x="739775" y="1618372"/>
            <a:ext cx="9136062" cy="354890"/>
          </a:xfrm>
        </p:spPr>
        <p:txBody>
          <a:bodyPr wrap="square">
            <a:noAutofit/>
          </a:bodyPr>
          <a:lstStyle>
            <a:lvl1pPr>
              <a:defRPr sz="2400" b="0">
                <a:solidFill>
                  <a:schemeClr val="tx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24pt</a:t>
            </a:r>
          </a:p>
        </p:txBody>
      </p:sp>
    </p:spTree>
    <p:extLst>
      <p:ext uri="{BB962C8B-B14F-4D97-AF65-F5344CB8AC3E}">
        <p14:creationId xmlns:p14="http://schemas.microsoft.com/office/powerpoint/2010/main" val="346762747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Heading &amp; bullets">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3AD7CB9-027A-6047-67F7-4F4300D6AD32}"/>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7" name="Text Placeholder 3">
            <a:extLst>
              <a:ext uri="{FF2B5EF4-FFF2-40B4-BE49-F238E27FC236}">
                <a16:creationId xmlns:a16="http://schemas.microsoft.com/office/drawing/2014/main" id="{9C6E09C3-D573-423E-9A22-5E50C57196D6}"/>
              </a:ext>
            </a:extLst>
          </p:cNvPr>
          <p:cNvSpPr>
            <a:spLocks noGrp="1"/>
          </p:cNvSpPr>
          <p:nvPr>
            <p:ph type="body" sz="quarter" idx="10" hasCustomPrompt="1"/>
          </p:nvPr>
        </p:nvSpPr>
        <p:spPr>
          <a:xfrm>
            <a:off x="739775" y="1744662"/>
            <a:ext cx="10964863" cy="3429000"/>
          </a:xfrm>
        </p:spPr>
        <p:txBody>
          <a:bodyPr wrap="square" lIns="0" tIns="0" rIns="0" bIns="0">
            <a:noAutofit/>
          </a:bodyPr>
          <a:lstStyle>
            <a:lvl1pPr marL="457200" indent="-457200">
              <a:lnSpc>
                <a:spcPct val="90000"/>
              </a:lnSpc>
              <a:spcBef>
                <a:spcPts val="0"/>
              </a:spcBef>
              <a:spcAft>
                <a:spcPts val="2500"/>
              </a:spcAft>
              <a:buClr>
                <a:schemeClr val="accent1"/>
              </a:buClr>
              <a:buSzPct val="130000"/>
              <a:buFont typeface="Arial" panose="020B0604020202020204" pitchFamily="34" charset="0"/>
              <a:buChar char="•"/>
              <a:defRPr sz="2000" b="0" i="0">
                <a:solidFill>
                  <a:schemeClr val="tx1"/>
                </a:solidFill>
                <a:latin typeface="+mn-lt"/>
                <a:ea typeface="Open Sans" panose="020B0606030504020204" pitchFamily="34" charset="0"/>
                <a:cs typeface="Open Sans" panose="020B0606030504020204" pitchFamily="34" charset="0"/>
              </a:defRPr>
            </a:lvl1pPr>
            <a:lvl2pPr marL="571500" indent="-342900">
              <a:lnSpc>
                <a:spcPct val="90000"/>
              </a:lnSpc>
              <a:spcBef>
                <a:spcPts val="0"/>
              </a:spcBef>
              <a:spcAft>
                <a:spcPts val="2500"/>
              </a:spcAft>
              <a:buClr>
                <a:schemeClr val="accent1"/>
              </a:buClr>
              <a:buSzPct val="130000"/>
              <a:buFont typeface="Arial" panose="020B0604020202020204" pitchFamily="34" charset="0"/>
              <a:buChar char="•"/>
              <a:defRPr sz="1800">
                <a:solidFill>
                  <a:schemeClr val="tx1"/>
                </a:solidFill>
                <a:latin typeface="+mn-lt"/>
                <a:ea typeface="Open Sans" panose="020B0606030504020204" pitchFamily="34" charset="0"/>
                <a:cs typeface="Open Sans" panose="020B0606030504020204" pitchFamily="34" charset="0"/>
              </a:defRPr>
            </a:lvl2pPr>
            <a:lvl3pPr marL="742950" indent="-285750">
              <a:spcBef>
                <a:spcPts val="0"/>
              </a:spcBef>
              <a:spcAft>
                <a:spcPts val="2500"/>
              </a:spcAft>
              <a:buClr>
                <a:schemeClr val="accent1"/>
              </a:buClr>
              <a:buSzPct val="130000"/>
              <a:buFont typeface="Arial" panose="020B0604020202020204" pitchFamily="34" charset="0"/>
              <a:buChar char="•"/>
              <a:defRPr sz="1600">
                <a:solidFill>
                  <a:schemeClr val="tx1"/>
                </a:solidFill>
                <a:latin typeface="+mn-lt"/>
                <a:ea typeface="Open Sans" panose="020B0606030504020204" pitchFamily="34" charset="0"/>
                <a:cs typeface="Open Sans" panose="020B0606030504020204" pitchFamily="34" charset="0"/>
              </a:defRPr>
            </a:lvl3pPr>
            <a:lvl4pPr marL="685800" indent="0">
              <a:spcBef>
                <a:spcPts val="0"/>
              </a:spcBef>
              <a:spcAft>
                <a:spcPts val="1300"/>
              </a:spcAft>
              <a:buNone/>
              <a:defRPr sz="2000"/>
            </a:lvl4pPr>
            <a:lvl5pPr marL="914400" indent="0">
              <a:buNone/>
              <a:defRPr/>
            </a:lvl5pPr>
          </a:lstStyle>
          <a:p>
            <a:pPr lvl="0"/>
            <a:r>
              <a:rPr lang="en-US" dirty="0"/>
              <a:t>First level Poppins </a:t>
            </a:r>
            <a:r>
              <a:rPr lang="en-US" dirty="0" err="1"/>
              <a:t>ExtraLight</a:t>
            </a:r>
            <a:r>
              <a:rPr lang="en-US" dirty="0"/>
              <a:t> 20pt</a:t>
            </a:r>
          </a:p>
          <a:p>
            <a:pPr lvl="1"/>
            <a:r>
              <a:rPr lang="en-US" dirty="0"/>
              <a:t>Second level Poppins </a:t>
            </a:r>
            <a:r>
              <a:rPr lang="en-US" dirty="0" err="1"/>
              <a:t>ExtraLight</a:t>
            </a:r>
            <a:r>
              <a:rPr lang="en-US" dirty="0"/>
              <a:t> 18pt</a:t>
            </a:r>
          </a:p>
          <a:p>
            <a:pPr lvl="2"/>
            <a:r>
              <a:rPr lang="en-US" dirty="0"/>
              <a:t>Third level Poppins </a:t>
            </a:r>
            <a:r>
              <a:rPr lang="en-US" dirty="0" err="1"/>
              <a:t>ExtraLight</a:t>
            </a:r>
            <a:r>
              <a:rPr lang="en-US" dirty="0"/>
              <a:t> 16pt</a:t>
            </a:r>
          </a:p>
        </p:txBody>
      </p:sp>
      <p:sp>
        <p:nvSpPr>
          <p:cNvPr id="2" name="Title Placeholder 1">
            <a:extLst>
              <a:ext uri="{FF2B5EF4-FFF2-40B4-BE49-F238E27FC236}">
                <a16:creationId xmlns:a16="http://schemas.microsoft.com/office/drawing/2014/main" id="{7D2434E8-F242-FDA3-E9CA-C860970189DC}"/>
              </a:ext>
            </a:extLst>
          </p:cNvPr>
          <p:cNvSpPr>
            <a:spLocks noGrp="1"/>
          </p:cNvSpPr>
          <p:nvPr>
            <p:ph type="title" hasCustomPrompt="1"/>
          </p:nvPr>
        </p:nvSpPr>
        <p:spPr>
          <a:xfrm>
            <a:off x="731837" y="754062"/>
            <a:ext cx="10972800" cy="609398"/>
          </a:xfrm>
          <a:prstGeom prst="rect">
            <a:avLst/>
          </a:prstGeom>
        </p:spPr>
        <p:txBody>
          <a:bodyPr vert="horz" wrap="square" lIns="0" tIns="0" rIns="0" bIns="0" rtlCol="0" anchor="t">
            <a:noAutofit/>
          </a:bodyPr>
          <a:lstStyle>
            <a:lvl1pPr>
              <a:defRPr sz="4400">
                <a:solidFill>
                  <a:schemeClr val="accent1"/>
                </a:solidFill>
                <a:latin typeface="+mj-lt"/>
              </a:defRPr>
            </a:lvl1pPr>
          </a:lstStyle>
          <a:p>
            <a:r>
              <a:rPr lang="en-US" dirty="0"/>
              <a:t>Heading Poppins </a:t>
            </a:r>
            <a:r>
              <a:rPr lang="en-US" dirty="0" err="1"/>
              <a:t>SemiBold</a:t>
            </a:r>
            <a:r>
              <a:rPr lang="en-US" dirty="0"/>
              <a:t> 44pt</a:t>
            </a:r>
          </a:p>
        </p:txBody>
      </p:sp>
    </p:spTree>
    <p:extLst>
      <p:ext uri="{BB962C8B-B14F-4D97-AF65-F5344CB8AC3E}">
        <p14:creationId xmlns:p14="http://schemas.microsoft.com/office/powerpoint/2010/main" val="2709458181"/>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Heading &amp;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78607B-95E6-4853-9185-6327068BFE6B}"/>
              </a:ext>
            </a:extLst>
          </p:cNvPr>
          <p:cNvSpPr/>
          <p:nvPr userDrawn="1"/>
        </p:nvSpPr>
        <p:spPr bwMode="auto">
          <a:xfrm>
            <a:off x="0" y="0"/>
            <a:ext cx="12436475"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 name="Graphic 1">
            <a:extLst>
              <a:ext uri="{FF2B5EF4-FFF2-40B4-BE49-F238E27FC236}">
                <a16:creationId xmlns:a16="http://schemas.microsoft.com/office/drawing/2014/main" id="{6113E829-4AA5-8607-61FC-8D340EA88EB1}"/>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4" name="TextBox 3">
            <a:extLst>
              <a:ext uri="{FF2B5EF4-FFF2-40B4-BE49-F238E27FC236}">
                <a16:creationId xmlns:a16="http://schemas.microsoft.com/office/drawing/2014/main" id="{B58F7EC2-94D7-DF82-1713-46761926E04C}"/>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accent2"/>
                </a:solidFill>
                <a:effectLst/>
                <a:latin typeface="+mj-lt"/>
              </a:rPr>
              <a:t>www.wisecampaign.org.uk</a:t>
            </a:r>
            <a:endParaRPr lang="en-US" sz="1000" dirty="0">
              <a:solidFill>
                <a:schemeClr val="accent2"/>
              </a:solidFill>
              <a:latin typeface="+mj-lt"/>
              <a:ea typeface="Open Sans" panose="020B0606030504020204" pitchFamily="34" charset="0"/>
              <a:cs typeface="Open Sans" panose="020B0606030504020204" pitchFamily="34" charset="0"/>
            </a:endParaRPr>
          </a:p>
        </p:txBody>
      </p:sp>
      <p:sp>
        <p:nvSpPr>
          <p:cNvPr id="5" name="Title Placeholder 1">
            <a:extLst>
              <a:ext uri="{FF2B5EF4-FFF2-40B4-BE49-F238E27FC236}">
                <a16:creationId xmlns:a16="http://schemas.microsoft.com/office/drawing/2014/main" id="{9F426FAF-9E83-3280-232F-3189FE16BD39}"/>
              </a:ext>
            </a:extLst>
          </p:cNvPr>
          <p:cNvSpPr>
            <a:spLocks noGrp="1"/>
          </p:cNvSpPr>
          <p:nvPr>
            <p:ph type="title" hasCustomPrompt="1"/>
          </p:nvPr>
        </p:nvSpPr>
        <p:spPr>
          <a:xfrm>
            <a:off x="731838" y="754063"/>
            <a:ext cx="10972800" cy="609398"/>
          </a:xfrm>
          <a:prstGeom prst="rect">
            <a:avLst/>
          </a:prstGeom>
        </p:spPr>
        <p:txBody>
          <a:bodyPr vert="horz" wrap="square" lIns="0" tIns="0" rIns="0" bIns="0" rtlCol="0" anchor="t">
            <a:noAutofit/>
          </a:bodyPr>
          <a:lstStyle>
            <a:lvl1pPr>
              <a:defRPr sz="4400">
                <a:solidFill>
                  <a:schemeClr val="bg1"/>
                </a:solidFill>
                <a:latin typeface="+mj-lt"/>
              </a:defRPr>
            </a:lvl1pPr>
          </a:lstStyle>
          <a:p>
            <a:r>
              <a:rPr lang="en-US" dirty="0"/>
              <a:t>Heading Poppins </a:t>
            </a:r>
            <a:r>
              <a:rPr lang="en-US" dirty="0" err="1"/>
              <a:t>SemiBold</a:t>
            </a:r>
            <a:r>
              <a:rPr lang="en-US" dirty="0"/>
              <a:t> 44pt</a:t>
            </a:r>
          </a:p>
        </p:txBody>
      </p:sp>
      <p:sp>
        <p:nvSpPr>
          <p:cNvPr id="6" name="Text Placeholder 3">
            <a:extLst>
              <a:ext uri="{FF2B5EF4-FFF2-40B4-BE49-F238E27FC236}">
                <a16:creationId xmlns:a16="http://schemas.microsoft.com/office/drawing/2014/main" id="{6E0E7C49-0952-D6D0-25DC-6172261154D0}"/>
              </a:ext>
            </a:extLst>
          </p:cNvPr>
          <p:cNvSpPr>
            <a:spLocks noGrp="1"/>
          </p:cNvSpPr>
          <p:nvPr>
            <p:ph type="body" sz="quarter" idx="10" hasCustomPrompt="1"/>
          </p:nvPr>
        </p:nvSpPr>
        <p:spPr>
          <a:xfrm>
            <a:off x="739775" y="1744662"/>
            <a:ext cx="10964863" cy="3429000"/>
          </a:xfrm>
        </p:spPr>
        <p:txBody>
          <a:bodyPr wrap="square" lIns="0" tIns="0" rIns="0" bIns="0">
            <a:noAutofit/>
          </a:bodyPr>
          <a:lstStyle>
            <a:lvl1pPr marL="457200" indent="-457200">
              <a:lnSpc>
                <a:spcPct val="90000"/>
              </a:lnSpc>
              <a:spcBef>
                <a:spcPts val="0"/>
              </a:spcBef>
              <a:spcAft>
                <a:spcPts val="2500"/>
              </a:spcAft>
              <a:buClr>
                <a:schemeClr val="accent2"/>
              </a:buClr>
              <a:buSzPct val="130000"/>
              <a:buFont typeface="Arial" panose="020B0604020202020204" pitchFamily="34" charset="0"/>
              <a:buChar char="•"/>
              <a:defRPr sz="2000" b="0" i="0">
                <a:solidFill>
                  <a:schemeClr val="bg1"/>
                </a:solidFill>
                <a:latin typeface="+mn-lt"/>
                <a:ea typeface="Open Sans" panose="020B0606030504020204" pitchFamily="34" charset="0"/>
                <a:cs typeface="Open Sans" panose="020B0606030504020204" pitchFamily="34" charset="0"/>
              </a:defRPr>
            </a:lvl1pPr>
            <a:lvl2pPr marL="571500" indent="-342900">
              <a:lnSpc>
                <a:spcPct val="90000"/>
              </a:lnSpc>
              <a:spcBef>
                <a:spcPts val="0"/>
              </a:spcBef>
              <a:spcAft>
                <a:spcPts val="2500"/>
              </a:spcAft>
              <a:buClr>
                <a:schemeClr val="accent2"/>
              </a:buClr>
              <a:buSzPct val="130000"/>
              <a:buFont typeface="Arial" panose="020B0604020202020204" pitchFamily="34" charset="0"/>
              <a:buChar char="•"/>
              <a:defRPr sz="1800">
                <a:solidFill>
                  <a:schemeClr val="bg1"/>
                </a:solidFill>
                <a:latin typeface="+mn-lt"/>
                <a:ea typeface="Open Sans" panose="020B0606030504020204" pitchFamily="34" charset="0"/>
                <a:cs typeface="Open Sans" panose="020B0606030504020204" pitchFamily="34" charset="0"/>
              </a:defRPr>
            </a:lvl2pPr>
            <a:lvl3pPr marL="742950" indent="-285750">
              <a:spcBef>
                <a:spcPts val="0"/>
              </a:spcBef>
              <a:spcAft>
                <a:spcPts val="2500"/>
              </a:spcAft>
              <a:buClr>
                <a:schemeClr val="accent2"/>
              </a:buClr>
              <a:buSzPct val="130000"/>
              <a:buFont typeface="Arial" panose="020B0604020202020204" pitchFamily="34" charset="0"/>
              <a:buChar char="•"/>
              <a:defRPr sz="1600">
                <a:solidFill>
                  <a:schemeClr val="bg1"/>
                </a:solidFill>
                <a:latin typeface="+mn-lt"/>
                <a:ea typeface="Open Sans" panose="020B0606030504020204" pitchFamily="34" charset="0"/>
                <a:cs typeface="Open Sans" panose="020B0606030504020204" pitchFamily="34" charset="0"/>
              </a:defRPr>
            </a:lvl3pPr>
            <a:lvl4pPr marL="685800" indent="0">
              <a:spcBef>
                <a:spcPts val="0"/>
              </a:spcBef>
              <a:spcAft>
                <a:spcPts val="1300"/>
              </a:spcAft>
              <a:buNone/>
              <a:defRPr sz="2000"/>
            </a:lvl4pPr>
            <a:lvl5pPr marL="914400" indent="0">
              <a:buNone/>
              <a:defRPr/>
            </a:lvl5pPr>
          </a:lstStyle>
          <a:p>
            <a:pPr lvl="0"/>
            <a:r>
              <a:rPr lang="en-US" dirty="0"/>
              <a:t>First level Poppins </a:t>
            </a:r>
            <a:r>
              <a:rPr lang="en-US" dirty="0" err="1"/>
              <a:t>ExtraLight</a:t>
            </a:r>
            <a:r>
              <a:rPr lang="en-US" dirty="0"/>
              <a:t> 20pt</a:t>
            </a:r>
          </a:p>
          <a:p>
            <a:pPr lvl="1"/>
            <a:r>
              <a:rPr lang="en-US" dirty="0"/>
              <a:t>Second level Poppins </a:t>
            </a:r>
            <a:r>
              <a:rPr lang="en-US" dirty="0" err="1"/>
              <a:t>ExtraLight</a:t>
            </a:r>
            <a:r>
              <a:rPr lang="en-US" dirty="0"/>
              <a:t> 18pt</a:t>
            </a:r>
          </a:p>
          <a:p>
            <a:pPr lvl="2"/>
            <a:r>
              <a:rPr lang="en-US" dirty="0"/>
              <a:t>Third level Poppins </a:t>
            </a:r>
            <a:r>
              <a:rPr lang="en-US" dirty="0" err="1"/>
              <a:t>ExtraLight</a:t>
            </a:r>
            <a:r>
              <a:rPr lang="en-US" dirty="0"/>
              <a:t> 16pt</a:t>
            </a:r>
          </a:p>
        </p:txBody>
      </p:sp>
    </p:spTree>
    <p:extLst>
      <p:ext uri="{BB962C8B-B14F-4D97-AF65-F5344CB8AC3E}">
        <p14:creationId xmlns:p14="http://schemas.microsoft.com/office/powerpoint/2010/main" val="246864158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2_Heading &amp;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3B25A6-3A1A-48A4-9483-0FFFE2D6E950}"/>
              </a:ext>
            </a:extLst>
          </p:cNvPr>
          <p:cNvSpPr/>
          <p:nvPr userDrawn="1"/>
        </p:nvSpPr>
        <p:spPr bwMode="auto">
          <a:xfrm>
            <a:off x="0" y="0"/>
            <a:ext cx="12436475" cy="69945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a:extLst>
              <a:ext uri="{FF2B5EF4-FFF2-40B4-BE49-F238E27FC236}">
                <a16:creationId xmlns:a16="http://schemas.microsoft.com/office/drawing/2014/main" id="{8EA05FDB-4B4B-D4CC-906C-A3880125CFBC}"/>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B4F77C15-02BA-67BB-E336-C825F86F3636}"/>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6" name="Title Placeholder 1">
            <a:extLst>
              <a:ext uri="{FF2B5EF4-FFF2-40B4-BE49-F238E27FC236}">
                <a16:creationId xmlns:a16="http://schemas.microsoft.com/office/drawing/2014/main" id="{947CAB26-F8E6-DAA9-83A4-116A095F7688}"/>
              </a:ext>
            </a:extLst>
          </p:cNvPr>
          <p:cNvSpPr>
            <a:spLocks noGrp="1"/>
          </p:cNvSpPr>
          <p:nvPr>
            <p:ph type="title" hasCustomPrompt="1"/>
          </p:nvPr>
        </p:nvSpPr>
        <p:spPr>
          <a:xfrm>
            <a:off x="731838" y="754063"/>
            <a:ext cx="10972800" cy="609398"/>
          </a:xfrm>
          <a:prstGeom prst="rect">
            <a:avLst/>
          </a:prstGeom>
        </p:spPr>
        <p:txBody>
          <a:bodyPr vert="horz" wrap="square" lIns="0" tIns="0" rIns="0" bIns="0" rtlCol="0" anchor="t">
            <a:noAutofit/>
          </a:bodyPr>
          <a:lstStyle>
            <a:lvl1pPr>
              <a:defRPr sz="4400">
                <a:solidFill>
                  <a:schemeClr val="bg1"/>
                </a:solidFill>
                <a:latin typeface="+mj-lt"/>
              </a:defRPr>
            </a:lvl1pPr>
          </a:lstStyle>
          <a:p>
            <a:r>
              <a:rPr lang="en-US" dirty="0"/>
              <a:t>Heading Poppins </a:t>
            </a:r>
            <a:r>
              <a:rPr lang="en-US" dirty="0" err="1"/>
              <a:t>SemiBold</a:t>
            </a:r>
            <a:r>
              <a:rPr lang="en-US" dirty="0"/>
              <a:t> 44pt</a:t>
            </a:r>
          </a:p>
        </p:txBody>
      </p:sp>
      <p:sp>
        <p:nvSpPr>
          <p:cNvPr id="7" name="Text Placeholder 3">
            <a:extLst>
              <a:ext uri="{FF2B5EF4-FFF2-40B4-BE49-F238E27FC236}">
                <a16:creationId xmlns:a16="http://schemas.microsoft.com/office/drawing/2014/main" id="{442ACD4D-E36D-5AAF-5974-8DB8FA1BAD0C}"/>
              </a:ext>
            </a:extLst>
          </p:cNvPr>
          <p:cNvSpPr>
            <a:spLocks noGrp="1"/>
          </p:cNvSpPr>
          <p:nvPr>
            <p:ph type="body" sz="quarter" idx="10" hasCustomPrompt="1"/>
          </p:nvPr>
        </p:nvSpPr>
        <p:spPr>
          <a:xfrm>
            <a:off x="739775" y="1744662"/>
            <a:ext cx="10964863" cy="3429000"/>
          </a:xfrm>
        </p:spPr>
        <p:txBody>
          <a:bodyPr wrap="square" lIns="0" tIns="0" rIns="0" bIns="0">
            <a:noAutofit/>
          </a:bodyPr>
          <a:lstStyle>
            <a:lvl1pPr marL="457200" indent="-457200">
              <a:lnSpc>
                <a:spcPct val="90000"/>
              </a:lnSpc>
              <a:spcBef>
                <a:spcPts val="0"/>
              </a:spcBef>
              <a:spcAft>
                <a:spcPts val="2500"/>
              </a:spcAft>
              <a:buClr>
                <a:schemeClr val="accent1"/>
              </a:buClr>
              <a:buSzPct val="130000"/>
              <a:buFont typeface="Arial" panose="020B0604020202020204" pitchFamily="34" charset="0"/>
              <a:buChar char="•"/>
              <a:defRPr sz="2000" b="0" i="0">
                <a:solidFill>
                  <a:schemeClr val="bg1"/>
                </a:solidFill>
                <a:latin typeface="+mn-lt"/>
                <a:ea typeface="Open Sans" panose="020B0606030504020204" pitchFamily="34" charset="0"/>
                <a:cs typeface="Open Sans" panose="020B0606030504020204" pitchFamily="34" charset="0"/>
              </a:defRPr>
            </a:lvl1pPr>
            <a:lvl2pPr marL="571500" indent="-342900">
              <a:lnSpc>
                <a:spcPct val="90000"/>
              </a:lnSpc>
              <a:spcBef>
                <a:spcPts val="0"/>
              </a:spcBef>
              <a:spcAft>
                <a:spcPts val="2500"/>
              </a:spcAft>
              <a:buClr>
                <a:schemeClr val="accent1"/>
              </a:buClr>
              <a:buSzPct val="130000"/>
              <a:buFont typeface="Arial" panose="020B0604020202020204" pitchFamily="34" charset="0"/>
              <a:buChar char="•"/>
              <a:defRPr sz="1800">
                <a:solidFill>
                  <a:schemeClr val="bg1"/>
                </a:solidFill>
                <a:latin typeface="+mn-lt"/>
                <a:ea typeface="Open Sans" panose="020B0606030504020204" pitchFamily="34" charset="0"/>
                <a:cs typeface="Open Sans" panose="020B0606030504020204" pitchFamily="34" charset="0"/>
              </a:defRPr>
            </a:lvl2pPr>
            <a:lvl3pPr marL="742950" indent="-285750">
              <a:spcBef>
                <a:spcPts val="0"/>
              </a:spcBef>
              <a:spcAft>
                <a:spcPts val="2500"/>
              </a:spcAft>
              <a:buClr>
                <a:schemeClr val="accent1"/>
              </a:buClr>
              <a:buSzPct val="130000"/>
              <a:buFont typeface="Arial" panose="020B0604020202020204" pitchFamily="34" charset="0"/>
              <a:buChar char="•"/>
              <a:defRPr sz="1600">
                <a:solidFill>
                  <a:schemeClr val="bg1"/>
                </a:solidFill>
                <a:latin typeface="+mn-lt"/>
                <a:ea typeface="Open Sans" panose="020B0606030504020204" pitchFamily="34" charset="0"/>
                <a:cs typeface="Open Sans" panose="020B0606030504020204" pitchFamily="34" charset="0"/>
              </a:defRPr>
            </a:lvl3pPr>
            <a:lvl4pPr marL="685800" indent="0">
              <a:spcBef>
                <a:spcPts val="0"/>
              </a:spcBef>
              <a:spcAft>
                <a:spcPts val="1300"/>
              </a:spcAft>
              <a:buNone/>
              <a:defRPr sz="2000"/>
            </a:lvl4pPr>
            <a:lvl5pPr marL="914400" indent="0">
              <a:buNone/>
              <a:defRPr/>
            </a:lvl5pPr>
          </a:lstStyle>
          <a:p>
            <a:pPr lvl="0"/>
            <a:r>
              <a:rPr lang="en-US" dirty="0"/>
              <a:t>First level Poppins </a:t>
            </a:r>
            <a:r>
              <a:rPr lang="en-US" dirty="0" err="1"/>
              <a:t>ExtraLight</a:t>
            </a:r>
            <a:r>
              <a:rPr lang="en-US" dirty="0"/>
              <a:t> 20pt</a:t>
            </a:r>
          </a:p>
          <a:p>
            <a:pPr lvl="1"/>
            <a:r>
              <a:rPr lang="en-US" dirty="0"/>
              <a:t>Second level Poppins </a:t>
            </a:r>
            <a:r>
              <a:rPr lang="en-US" dirty="0" err="1"/>
              <a:t>ExtraLight</a:t>
            </a:r>
            <a:r>
              <a:rPr lang="en-US" dirty="0"/>
              <a:t> 18pt</a:t>
            </a:r>
          </a:p>
          <a:p>
            <a:pPr lvl="2"/>
            <a:r>
              <a:rPr lang="en-US" dirty="0"/>
              <a:t>Third level Poppins </a:t>
            </a:r>
            <a:r>
              <a:rPr lang="en-US" dirty="0" err="1"/>
              <a:t>ExtraLight</a:t>
            </a:r>
            <a:r>
              <a:rPr lang="en-US" dirty="0"/>
              <a:t> 16pt</a:t>
            </a:r>
          </a:p>
        </p:txBody>
      </p:sp>
    </p:spTree>
    <p:extLst>
      <p:ext uri="{BB962C8B-B14F-4D97-AF65-F5344CB8AC3E}">
        <p14:creationId xmlns:p14="http://schemas.microsoft.com/office/powerpoint/2010/main" val="262565568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Heading &amp;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F11D98-0D60-43E5-B68C-8B5C1605FA73}"/>
              </a:ext>
            </a:extLst>
          </p:cNvPr>
          <p:cNvSpPr/>
          <p:nvPr userDrawn="1"/>
        </p:nvSpPr>
        <p:spPr bwMode="auto">
          <a:xfrm>
            <a:off x="0" y="0"/>
            <a:ext cx="12436475" cy="69945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a:extLst>
              <a:ext uri="{FF2B5EF4-FFF2-40B4-BE49-F238E27FC236}">
                <a16:creationId xmlns:a16="http://schemas.microsoft.com/office/drawing/2014/main" id="{7A71FE2E-79A8-199E-53B6-29D0648CE82C}"/>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6" name="Graphic 5">
            <a:extLst>
              <a:ext uri="{FF2B5EF4-FFF2-40B4-BE49-F238E27FC236}">
                <a16:creationId xmlns:a16="http://schemas.microsoft.com/office/drawing/2014/main" id="{D99CC7AF-6E8A-D435-083A-8E3B15E7CDBC}"/>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3" name="Title Placeholder 1">
            <a:extLst>
              <a:ext uri="{FF2B5EF4-FFF2-40B4-BE49-F238E27FC236}">
                <a16:creationId xmlns:a16="http://schemas.microsoft.com/office/drawing/2014/main" id="{51676B6B-A3DB-B6A9-C717-5F23AF711807}"/>
              </a:ext>
            </a:extLst>
          </p:cNvPr>
          <p:cNvSpPr>
            <a:spLocks noGrp="1"/>
          </p:cNvSpPr>
          <p:nvPr>
            <p:ph type="title" hasCustomPrompt="1"/>
          </p:nvPr>
        </p:nvSpPr>
        <p:spPr>
          <a:xfrm>
            <a:off x="731838" y="754063"/>
            <a:ext cx="10972800" cy="609398"/>
          </a:xfrm>
          <a:prstGeom prst="rect">
            <a:avLst/>
          </a:prstGeom>
        </p:spPr>
        <p:txBody>
          <a:bodyPr vert="horz" wrap="square" lIns="0" tIns="0" rIns="0" bIns="0" rtlCol="0" anchor="t">
            <a:noAutofit/>
          </a:bodyPr>
          <a:lstStyle>
            <a:lvl1pPr>
              <a:defRPr sz="4400">
                <a:solidFill>
                  <a:schemeClr val="bg1"/>
                </a:solidFill>
                <a:latin typeface="+mj-lt"/>
              </a:defRPr>
            </a:lvl1pPr>
          </a:lstStyle>
          <a:p>
            <a:r>
              <a:rPr lang="en-US" dirty="0"/>
              <a:t>Heading Poppins </a:t>
            </a:r>
            <a:r>
              <a:rPr lang="en-US" dirty="0" err="1"/>
              <a:t>SemiBold</a:t>
            </a:r>
            <a:r>
              <a:rPr lang="en-US" dirty="0"/>
              <a:t> 44pt</a:t>
            </a:r>
          </a:p>
        </p:txBody>
      </p:sp>
      <p:sp>
        <p:nvSpPr>
          <p:cNvPr id="7" name="Text Placeholder 3">
            <a:extLst>
              <a:ext uri="{FF2B5EF4-FFF2-40B4-BE49-F238E27FC236}">
                <a16:creationId xmlns:a16="http://schemas.microsoft.com/office/drawing/2014/main" id="{2F1E913F-DB47-E6A6-99AC-69372E5B1921}"/>
              </a:ext>
            </a:extLst>
          </p:cNvPr>
          <p:cNvSpPr>
            <a:spLocks noGrp="1"/>
          </p:cNvSpPr>
          <p:nvPr>
            <p:ph type="body" sz="quarter" idx="10" hasCustomPrompt="1"/>
          </p:nvPr>
        </p:nvSpPr>
        <p:spPr>
          <a:xfrm>
            <a:off x="739775" y="1744662"/>
            <a:ext cx="10964863" cy="3429000"/>
          </a:xfrm>
        </p:spPr>
        <p:txBody>
          <a:bodyPr wrap="square" lIns="0" tIns="0" rIns="0" bIns="0">
            <a:noAutofit/>
          </a:bodyPr>
          <a:lstStyle>
            <a:lvl1pPr marL="457200" indent="-457200">
              <a:lnSpc>
                <a:spcPct val="90000"/>
              </a:lnSpc>
              <a:spcBef>
                <a:spcPts val="0"/>
              </a:spcBef>
              <a:spcAft>
                <a:spcPts val="2500"/>
              </a:spcAft>
              <a:buClr>
                <a:schemeClr val="tx2"/>
              </a:buClr>
              <a:buSzPct val="130000"/>
              <a:buFont typeface="Arial" panose="020B0604020202020204" pitchFamily="34" charset="0"/>
              <a:buChar char="•"/>
              <a:defRPr sz="2000" b="0" i="0">
                <a:solidFill>
                  <a:schemeClr val="bg1"/>
                </a:solidFill>
                <a:latin typeface="+mn-lt"/>
                <a:ea typeface="Open Sans" panose="020B0606030504020204" pitchFamily="34" charset="0"/>
                <a:cs typeface="Open Sans" panose="020B0606030504020204" pitchFamily="34" charset="0"/>
              </a:defRPr>
            </a:lvl1pPr>
            <a:lvl2pPr marL="571500" indent="-342900">
              <a:lnSpc>
                <a:spcPct val="90000"/>
              </a:lnSpc>
              <a:spcBef>
                <a:spcPts val="0"/>
              </a:spcBef>
              <a:spcAft>
                <a:spcPts val="2500"/>
              </a:spcAft>
              <a:buClr>
                <a:schemeClr val="tx2"/>
              </a:buClr>
              <a:buSzPct val="130000"/>
              <a:buFont typeface="Arial" panose="020B0604020202020204" pitchFamily="34" charset="0"/>
              <a:buChar char="•"/>
              <a:defRPr sz="1800">
                <a:solidFill>
                  <a:schemeClr val="bg1"/>
                </a:solidFill>
                <a:latin typeface="+mn-lt"/>
                <a:ea typeface="Open Sans" panose="020B0606030504020204" pitchFamily="34" charset="0"/>
                <a:cs typeface="Open Sans" panose="020B0606030504020204" pitchFamily="34" charset="0"/>
              </a:defRPr>
            </a:lvl2pPr>
            <a:lvl3pPr marL="742950" indent="-285750">
              <a:spcBef>
                <a:spcPts val="0"/>
              </a:spcBef>
              <a:spcAft>
                <a:spcPts val="2500"/>
              </a:spcAft>
              <a:buClr>
                <a:schemeClr val="tx2"/>
              </a:buClr>
              <a:buSzPct val="130000"/>
              <a:buFont typeface="Arial" panose="020B0604020202020204" pitchFamily="34" charset="0"/>
              <a:buChar char="•"/>
              <a:defRPr sz="1600">
                <a:solidFill>
                  <a:schemeClr val="bg1"/>
                </a:solidFill>
                <a:latin typeface="+mn-lt"/>
                <a:ea typeface="Open Sans" panose="020B0606030504020204" pitchFamily="34" charset="0"/>
                <a:cs typeface="Open Sans" panose="020B0606030504020204" pitchFamily="34" charset="0"/>
              </a:defRPr>
            </a:lvl3pPr>
            <a:lvl4pPr marL="685800" indent="0">
              <a:spcBef>
                <a:spcPts val="0"/>
              </a:spcBef>
              <a:spcAft>
                <a:spcPts val="1300"/>
              </a:spcAft>
              <a:buNone/>
              <a:defRPr sz="2000"/>
            </a:lvl4pPr>
            <a:lvl5pPr marL="914400" indent="0">
              <a:buNone/>
              <a:defRPr/>
            </a:lvl5pPr>
          </a:lstStyle>
          <a:p>
            <a:pPr lvl="0"/>
            <a:r>
              <a:rPr lang="en-US" dirty="0"/>
              <a:t>First level Poppins </a:t>
            </a:r>
            <a:r>
              <a:rPr lang="en-US" dirty="0" err="1"/>
              <a:t>ExtraLight</a:t>
            </a:r>
            <a:r>
              <a:rPr lang="en-US" dirty="0"/>
              <a:t> 20pt</a:t>
            </a:r>
          </a:p>
          <a:p>
            <a:pPr lvl="1"/>
            <a:r>
              <a:rPr lang="en-US" dirty="0"/>
              <a:t>Second level Poppins </a:t>
            </a:r>
            <a:r>
              <a:rPr lang="en-US" dirty="0" err="1"/>
              <a:t>ExtraLight</a:t>
            </a:r>
            <a:r>
              <a:rPr lang="en-US" dirty="0"/>
              <a:t> 18pt</a:t>
            </a:r>
          </a:p>
          <a:p>
            <a:pPr lvl="2"/>
            <a:r>
              <a:rPr lang="en-US" dirty="0"/>
              <a:t>Third level Poppins </a:t>
            </a:r>
            <a:r>
              <a:rPr lang="en-US" dirty="0" err="1"/>
              <a:t>ExtraLight</a:t>
            </a:r>
            <a:r>
              <a:rPr lang="en-US" dirty="0"/>
              <a:t> 16pt</a:t>
            </a:r>
          </a:p>
        </p:txBody>
      </p:sp>
    </p:spTree>
    <p:extLst>
      <p:ext uri="{BB962C8B-B14F-4D97-AF65-F5344CB8AC3E}">
        <p14:creationId xmlns:p14="http://schemas.microsoft.com/office/powerpoint/2010/main" val="277254776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ing &amp; bullet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0B3F276-6E1B-C054-73BA-43FECED72E6F}"/>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8" name="Text Placeholder 6">
            <a:extLst>
              <a:ext uri="{FF2B5EF4-FFF2-40B4-BE49-F238E27FC236}">
                <a16:creationId xmlns:a16="http://schemas.microsoft.com/office/drawing/2014/main" id="{80F27883-DAFD-CF0A-FD0B-4EFFE4BCB34D}"/>
              </a:ext>
            </a:extLst>
          </p:cNvPr>
          <p:cNvSpPr>
            <a:spLocks noGrp="1"/>
          </p:cNvSpPr>
          <p:nvPr>
            <p:ph type="body" sz="quarter" idx="10" hasCustomPrompt="1"/>
          </p:nvPr>
        </p:nvSpPr>
        <p:spPr>
          <a:xfrm>
            <a:off x="739775" y="2448062"/>
            <a:ext cx="5707062" cy="354890"/>
          </a:xfrm>
        </p:spPr>
        <p:txBody>
          <a:bodyPr wrap="square">
            <a:noAutofit/>
          </a:bodyPr>
          <a:lstStyle>
            <a:lvl1pPr>
              <a:defRPr sz="2400" b="0">
                <a:solidFill>
                  <a:schemeClr val="accent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24pt</a:t>
            </a:r>
          </a:p>
        </p:txBody>
      </p:sp>
      <p:sp>
        <p:nvSpPr>
          <p:cNvPr id="9" name="Title Placeholder 1">
            <a:extLst>
              <a:ext uri="{FF2B5EF4-FFF2-40B4-BE49-F238E27FC236}">
                <a16:creationId xmlns:a16="http://schemas.microsoft.com/office/drawing/2014/main" id="{A7594AA9-252A-74DA-BBF3-BF2C55E60B31}"/>
              </a:ext>
            </a:extLst>
          </p:cNvPr>
          <p:cNvSpPr>
            <a:spLocks noGrp="1"/>
          </p:cNvSpPr>
          <p:nvPr>
            <p:ph type="title" hasCustomPrompt="1"/>
          </p:nvPr>
        </p:nvSpPr>
        <p:spPr>
          <a:xfrm>
            <a:off x="739775" y="693118"/>
            <a:ext cx="5707062" cy="1271420"/>
          </a:xfrm>
          <a:prstGeom prst="rect">
            <a:avLst/>
          </a:prstGeom>
        </p:spPr>
        <p:txBody>
          <a:bodyPr vert="horz" wrap="square" lIns="0" tIns="0" rIns="0" bIns="0" rtlCol="0" anchor="t">
            <a:noAutofit/>
          </a:bodyPr>
          <a:lstStyle>
            <a:lvl1pPr>
              <a:lnSpc>
                <a:spcPct val="100000"/>
              </a:lnSpc>
              <a:defRPr sz="4400">
                <a:solidFill>
                  <a:schemeClr val="accent1"/>
                </a:solidFill>
                <a:latin typeface="+mj-lt"/>
              </a:defRPr>
            </a:lvl1pPr>
          </a:lstStyle>
          <a:p>
            <a:r>
              <a:rPr lang="en-US" dirty="0"/>
              <a:t>Heading Poppins </a:t>
            </a:r>
            <a:r>
              <a:rPr lang="en-US" dirty="0" err="1"/>
              <a:t>SemiBold</a:t>
            </a:r>
            <a:r>
              <a:rPr lang="en-US" dirty="0"/>
              <a:t> 44pt</a:t>
            </a:r>
          </a:p>
        </p:txBody>
      </p:sp>
      <p:sp>
        <p:nvSpPr>
          <p:cNvPr id="12" name="Text Placeholder 11">
            <a:extLst>
              <a:ext uri="{FF2B5EF4-FFF2-40B4-BE49-F238E27FC236}">
                <a16:creationId xmlns:a16="http://schemas.microsoft.com/office/drawing/2014/main" id="{D07754BD-1818-5F05-DDE7-89E1A6B1207B}"/>
              </a:ext>
            </a:extLst>
          </p:cNvPr>
          <p:cNvSpPr>
            <a:spLocks noGrp="1"/>
          </p:cNvSpPr>
          <p:nvPr>
            <p:ph type="body" sz="quarter" idx="15" hasCustomPrompt="1"/>
          </p:nvPr>
        </p:nvSpPr>
        <p:spPr>
          <a:xfrm>
            <a:off x="739775" y="3211210"/>
            <a:ext cx="4992686" cy="249299"/>
          </a:xfrm>
        </p:spPr>
        <p:txBody>
          <a:bodyPr>
            <a:noAutofit/>
          </a:bodyPr>
          <a:lstStyle>
            <a:lvl1pPr marL="285750" indent="-285750">
              <a:spcBef>
                <a:spcPts val="1500"/>
              </a:spcBef>
              <a:buClr>
                <a:schemeClr val="accent1"/>
              </a:buClr>
              <a:buSzPct val="130000"/>
              <a:buFont typeface="Arial" panose="020B0604020202020204" pitchFamily="34" charset="0"/>
              <a:buChar char="•"/>
              <a:defRPr sz="1800">
                <a:solidFill>
                  <a:schemeClr val="tx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First level Poppins </a:t>
            </a:r>
            <a:r>
              <a:rPr lang="en-US" dirty="0" err="1"/>
              <a:t>ExtraLight</a:t>
            </a:r>
            <a:r>
              <a:rPr lang="en-US" dirty="0"/>
              <a:t> 18pt</a:t>
            </a:r>
          </a:p>
        </p:txBody>
      </p:sp>
    </p:spTree>
    <p:extLst>
      <p:ext uri="{BB962C8B-B14F-4D97-AF65-F5344CB8AC3E}">
        <p14:creationId xmlns:p14="http://schemas.microsoft.com/office/powerpoint/2010/main" val="83780994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Heading &amp;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778AC6-3BC9-4263-A919-628CD93219FD}"/>
              </a:ext>
            </a:extLst>
          </p:cNvPr>
          <p:cNvSpPr/>
          <p:nvPr userDrawn="1"/>
        </p:nvSpPr>
        <p:spPr bwMode="auto">
          <a:xfrm>
            <a:off x="0" y="0"/>
            <a:ext cx="12436475"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 name="Graphic 1">
            <a:extLst>
              <a:ext uri="{FF2B5EF4-FFF2-40B4-BE49-F238E27FC236}">
                <a16:creationId xmlns:a16="http://schemas.microsoft.com/office/drawing/2014/main" id="{57B10D67-8F3F-6C2C-0C8F-C9927BCEC50B}"/>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4" name="TextBox 3">
            <a:extLst>
              <a:ext uri="{FF2B5EF4-FFF2-40B4-BE49-F238E27FC236}">
                <a16:creationId xmlns:a16="http://schemas.microsoft.com/office/drawing/2014/main" id="{03F2C394-D7F7-4B07-069C-E2FF3B6CC134}"/>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accent2"/>
                </a:solidFill>
                <a:effectLst/>
                <a:latin typeface="+mj-lt"/>
              </a:rPr>
              <a:t>www.wisecampaign.org.uk</a:t>
            </a:r>
            <a:endParaRPr lang="en-US" sz="1000" dirty="0">
              <a:solidFill>
                <a:schemeClr val="accent2"/>
              </a:solidFill>
              <a:latin typeface="+mj-lt"/>
              <a:ea typeface="Open Sans" panose="020B0606030504020204" pitchFamily="34" charset="0"/>
              <a:cs typeface="Open Sans" panose="020B0606030504020204" pitchFamily="34" charset="0"/>
            </a:endParaRPr>
          </a:p>
        </p:txBody>
      </p:sp>
      <p:sp>
        <p:nvSpPr>
          <p:cNvPr id="6" name="Text Placeholder 6">
            <a:extLst>
              <a:ext uri="{FF2B5EF4-FFF2-40B4-BE49-F238E27FC236}">
                <a16:creationId xmlns:a16="http://schemas.microsoft.com/office/drawing/2014/main" id="{B3B28801-D5A6-EAC3-E2B1-FC37374F6382}"/>
              </a:ext>
            </a:extLst>
          </p:cNvPr>
          <p:cNvSpPr>
            <a:spLocks noGrp="1"/>
          </p:cNvSpPr>
          <p:nvPr>
            <p:ph type="body" sz="quarter" idx="10" hasCustomPrompt="1"/>
          </p:nvPr>
        </p:nvSpPr>
        <p:spPr>
          <a:xfrm>
            <a:off x="739775" y="2448062"/>
            <a:ext cx="5707062" cy="354890"/>
          </a:xfrm>
        </p:spPr>
        <p:txBody>
          <a:bodyPr wrap="square">
            <a:noAutofit/>
          </a:bodyPr>
          <a:lstStyle>
            <a:lvl1pPr>
              <a:defRPr sz="2400" b="0">
                <a:solidFill>
                  <a:schemeClr val="accent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24pt</a:t>
            </a:r>
          </a:p>
        </p:txBody>
      </p:sp>
      <p:sp>
        <p:nvSpPr>
          <p:cNvPr id="7" name="Title Placeholder 1">
            <a:extLst>
              <a:ext uri="{FF2B5EF4-FFF2-40B4-BE49-F238E27FC236}">
                <a16:creationId xmlns:a16="http://schemas.microsoft.com/office/drawing/2014/main" id="{ECA011D4-6A96-ACFA-DDE7-38409923F058}"/>
              </a:ext>
            </a:extLst>
          </p:cNvPr>
          <p:cNvSpPr>
            <a:spLocks noGrp="1"/>
          </p:cNvSpPr>
          <p:nvPr>
            <p:ph type="title" hasCustomPrompt="1"/>
          </p:nvPr>
        </p:nvSpPr>
        <p:spPr>
          <a:xfrm>
            <a:off x="739775" y="693118"/>
            <a:ext cx="5707062" cy="1271420"/>
          </a:xfrm>
          <a:prstGeom prst="rect">
            <a:avLst/>
          </a:prstGeom>
        </p:spPr>
        <p:txBody>
          <a:bodyPr vert="horz" wrap="square" lIns="0" tIns="0" rIns="0" bIns="0" rtlCol="0" anchor="t">
            <a:noAutofit/>
          </a:bodyPr>
          <a:lstStyle>
            <a:lvl1pPr>
              <a:lnSpc>
                <a:spcPct val="100000"/>
              </a:lnSpc>
              <a:defRPr sz="4400">
                <a:solidFill>
                  <a:schemeClr val="bg1"/>
                </a:solidFill>
                <a:latin typeface="+mj-lt"/>
              </a:defRPr>
            </a:lvl1pPr>
          </a:lstStyle>
          <a:p>
            <a:r>
              <a:rPr lang="en-US" dirty="0"/>
              <a:t>Heading Poppins </a:t>
            </a:r>
            <a:r>
              <a:rPr lang="en-US" dirty="0" err="1"/>
              <a:t>SemiBold</a:t>
            </a:r>
            <a:r>
              <a:rPr lang="en-US" dirty="0"/>
              <a:t> 44pt</a:t>
            </a:r>
          </a:p>
        </p:txBody>
      </p:sp>
      <p:sp>
        <p:nvSpPr>
          <p:cNvPr id="10" name="Text Placeholder 11">
            <a:extLst>
              <a:ext uri="{FF2B5EF4-FFF2-40B4-BE49-F238E27FC236}">
                <a16:creationId xmlns:a16="http://schemas.microsoft.com/office/drawing/2014/main" id="{F5C5F82F-7FA8-E2B9-62DE-9229A4CB5E89}"/>
              </a:ext>
            </a:extLst>
          </p:cNvPr>
          <p:cNvSpPr>
            <a:spLocks noGrp="1"/>
          </p:cNvSpPr>
          <p:nvPr>
            <p:ph type="body" sz="quarter" idx="15" hasCustomPrompt="1"/>
          </p:nvPr>
        </p:nvSpPr>
        <p:spPr>
          <a:xfrm>
            <a:off x="739775" y="3211210"/>
            <a:ext cx="4992686" cy="249299"/>
          </a:xfrm>
        </p:spPr>
        <p:txBody>
          <a:bodyPr>
            <a:noAutofit/>
          </a:bodyPr>
          <a:lstStyle>
            <a:lvl1pPr marL="285750" indent="-285750">
              <a:spcBef>
                <a:spcPts val="1500"/>
              </a:spcBef>
              <a:buClr>
                <a:schemeClr val="accent2"/>
              </a:buClr>
              <a:buSzPct val="130000"/>
              <a:buFont typeface="Arial" panose="020B0604020202020204" pitchFamily="34" charset="0"/>
              <a:buChar char="•"/>
              <a:defRPr sz="18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First level Poppins </a:t>
            </a:r>
            <a:r>
              <a:rPr lang="en-US" dirty="0" err="1"/>
              <a:t>ExtraLight</a:t>
            </a:r>
            <a:r>
              <a:rPr lang="en-US" dirty="0"/>
              <a:t> 18pt</a:t>
            </a:r>
          </a:p>
        </p:txBody>
      </p:sp>
    </p:spTree>
    <p:extLst>
      <p:ext uri="{BB962C8B-B14F-4D97-AF65-F5344CB8AC3E}">
        <p14:creationId xmlns:p14="http://schemas.microsoft.com/office/powerpoint/2010/main" val="383820668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Heading &amp;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8118B4-4229-4E7D-9CF2-62844E29B00C}"/>
              </a:ext>
            </a:extLst>
          </p:cNvPr>
          <p:cNvSpPr/>
          <p:nvPr userDrawn="1"/>
        </p:nvSpPr>
        <p:spPr bwMode="auto">
          <a:xfrm>
            <a:off x="0" y="0"/>
            <a:ext cx="12436475" cy="69945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a:extLst>
              <a:ext uri="{FF2B5EF4-FFF2-40B4-BE49-F238E27FC236}">
                <a16:creationId xmlns:a16="http://schemas.microsoft.com/office/drawing/2014/main" id="{FAC9C57C-54FA-9146-4B77-0B5FDD1B03CA}"/>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0A1D6F55-8C44-4663-24A8-F2F543056C86}"/>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6" name="Text Placeholder 6">
            <a:extLst>
              <a:ext uri="{FF2B5EF4-FFF2-40B4-BE49-F238E27FC236}">
                <a16:creationId xmlns:a16="http://schemas.microsoft.com/office/drawing/2014/main" id="{4D200F5E-C393-3ADE-469C-DE48F22A9037}"/>
              </a:ext>
            </a:extLst>
          </p:cNvPr>
          <p:cNvSpPr>
            <a:spLocks noGrp="1"/>
          </p:cNvSpPr>
          <p:nvPr>
            <p:ph type="body" sz="quarter" idx="10" hasCustomPrompt="1"/>
          </p:nvPr>
        </p:nvSpPr>
        <p:spPr>
          <a:xfrm>
            <a:off x="739775" y="2448062"/>
            <a:ext cx="5707062" cy="354890"/>
          </a:xfrm>
        </p:spPr>
        <p:txBody>
          <a:bodyPr wrap="square">
            <a:noAutofit/>
          </a:bodyPr>
          <a:lstStyle>
            <a:lvl1pPr>
              <a:defRPr sz="2400" b="0">
                <a:solidFill>
                  <a:schemeClr val="accent1"/>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24pt</a:t>
            </a:r>
          </a:p>
        </p:txBody>
      </p:sp>
      <p:sp>
        <p:nvSpPr>
          <p:cNvPr id="7" name="Title Placeholder 1">
            <a:extLst>
              <a:ext uri="{FF2B5EF4-FFF2-40B4-BE49-F238E27FC236}">
                <a16:creationId xmlns:a16="http://schemas.microsoft.com/office/drawing/2014/main" id="{ABDBBC3C-4C9F-A4FB-2B9A-6E0E99392655}"/>
              </a:ext>
            </a:extLst>
          </p:cNvPr>
          <p:cNvSpPr>
            <a:spLocks noGrp="1"/>
          </p:cNvSpPr>
          <p:nvPr>
            <p:ph type="title" hasCustomPrompt="1"/>
          </p:nvPr>
        </p:nvSpPr>
        <p:spPr>
          <a:xfrm>
            <a:off x="739775" y="693118"/>
            <a:ext cx="5707062" cy="1271420"/>
          </a:xfrm>
          <a:prstGeom prst="rect">
            <a:avLst/>
          </a:prstGeom>
        </p:spPr>
        <p:txBody>
          <a:bodyPr vert="horz" wrap="square" lIns="0" tIns="0" rIns="0" bIns="0" rtlCol="0" anchor="t">
            <a:noAutofit/>
          </a:bodyPr>
          <a:lstStyle>
            <a:lvl1pPr>
              <a:lnSpc>
                <a:spcPct val="100000"/>
              </a:lnSpc>
              <a:defRPr sz="4400">
                <a:solidFill>
                  <a:schemeClr val="bg1"/>
                </a:solidFill>
                <a:latin typeface="+mj-lt"/>
              </a:defRPr>
            </a:lvl1pPr>
          </a:lstStyle>
          <a:p>
            <a:r>
              <a:rPr lang="en-US" dirty="0"/>
              <a:t>Heading Poppins </a:t>
            </a:r>
            <a:r>
              <a:rPr lang="en-US" dirty="0" err="1"/>
              <a:t>SemiBold</a:t>
            </a:r>
            <a:r>
              <a:rPr lang="en-US" dirty="0"/>
              <a:t> 44pt</a:t>
            </a:r>
          </a:p>
        </p:txBody>
      </p:sp>
      <p:sp>
        <p:nvSpPr>
          <p:cNvPr id="9" name="Text Placeholder 11">
            <a:extLst>
              <a:ext uri="{FF2B5EF4-FFF2-40B4-BE49-F238E27FC236}">
                <a16:creationId xmlns:a16="http://schemas.microsoft.com/office/drawing/2014/main" id="{A7C84D6E-AFC0-DCC2-8A8B-BBCAB2C7C127}"/>
              </a:ext>
            </a:extLst>
          </p:cNvPr>
          <p:cNvSpPr>
            <a:spLocks noGrp="1"/>
          </p:cNvSpPr>
          <p:nvPr>
            <p:ph type="body" sz="quarter" idx="15" hasCustomPrompt="1"/>
          </p:nvPr>
        </p:nvSpPr>
        <p:spPr>
          <a:xfrm>
            <a:off x="739775" y="3211210"/>
            <a:ext cx="4992686" cy="249299"/>
          </a:xfrm>
        </p:spPr>
        <p:txBody>
          <a:bodyPr>
            <a:noAutofit/>
          </a:bodyPr>
          <a:lstStyle>
            <a:lvl1pPr marL="285750" indent="-285750">
              <a:spcBef>
                <a:spcPts val="1500"/>
              </a:spcBef>
              <a:buClr>
                <a:schemeClr val="accent1"/>
              </a:buClr>
              <a:buSzPct val="130000"/>
              <a:buFont typeface="Arial" panose="020B0604020202020204" pitchFamily="34" charset="0"/>
              <a:buChar char="•"/>
              <a:defRPr sz="18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First level Poppins </a:t>
            </a:r>
            <a:r>
              <a:rPr lang="en-US" dirty="0" err="1"/>
              <a:t>ExtraLight</a:t>
            </a:r>
            <a:r>
              <a:rPr lang="en-US" dirty="0"/>
              <a:t> 18pt</a:t>
            </a:r>
          </a:p>
        </p:txBody>
      </p:sp>
    </p:spTree>
    <p:extLst>
      <p:ext uri="{BB962C8B-B14F-4D97-AF65-F5344CB8AC3E}">
        <p14:creationId xmlns:p14="http://schemas.microsoft.com/office/powerpoint/2010/main" val="31678556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122038-283A-6C2E-C87D-EB0559C1EE69}"/>
              </a:ext>
            </a:extLst>
          </p:cNvPr>
          <p:cNvSpPr/>
          <p:nvPr userDrawn="1"/>
        </p:nvSpPr>
        <p:spPr bwMode="auto">
          <a:xfrm>
            <a:off x="0" y="0"/>
            <a:ext cx="12436475"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 name="Graphic 3">
            <a:extLst>
              <a:ext uri="{FF2B5EF4-FFF2-40B4-BE49-F238E27FC236}">
                <a16:creationId xmlns:a16="http://schemas.microsoft.com/office/drawing/2014/main" id="{B2FB17F6-452A-69C6-85F8-FE8A68A7A7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1675" y="643106"/>
            <a:ext cx="3916362" cy="1451193"/>
          </a:xfrm>
          <a:prstGeom prst="rect">
            <a:avLst/>
          </a:prstGeom>
        </p:spPr>
      </p:pic>
      <p:sp>
        <p:nvSpPr>
          <p:cNvPr id="8" name="TextBox 7">
            <a:extLst>
              <a:ext uri="{FF2B5EF4-FFF2-40B4-BE49-F238E27FC236}">
                <a16:creationId xmlns:a16="http://schemas.microsoft.com/office/drawing/2014/main" id="{8D24D57D-E853-B08C-9DDD-9D9ED8BF0A75}"/>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accent2"/>
                </a:solidFill>
                <a:effectLst/>
                <a:latin typeface="+mj-lt"/>
              </a:rPr>
              <a:t>www.wisecampaign.org.uk</a:t>
            </a:r>
            <a:endParaRPr lang="en-US" sz="1000" dirty="0">
              <a:solidFill>
                <a:schemeClr val="accent2"/>
              </a:solidFill>
              <a:latin typeface="+mj-lt"/>
              <a:ea typeface="Open Sans" panose="020B0606030504020204" pitchFamily="34" charset="0"/>
              <a:cs typeface="Open Sans" panose="020B0606030504020204" pitchFamily="34" charset="0"/>
            </a:endParaRPr>
          </a:p>
        </p:txBody>
      </p:sp>
      <p:pic>
        <p:nvPicPr>
          <p:cNvPr id="5" name="Graphic 4">
            <a:extLst>
              <a:ext uri="{FF2B5EF4-FFF2-40B4-BE49-F238E27FC236}">
                <a16:creationId xmlns:a16="http://schemas.microsoft.com/office/drawing/2014/main" id="{06D6A639-C064-687E-E8E7-5F26C8E57523}"/>
              </a:ext>
            </a:extLst>
          </p:cNvPr>
          <p:cNvPicPr>
            <a:picLocks noChangeAspect="1"/>
          </p:cNvPicPr>
          <p:nvPr userDrawn="1"/>
        </p:nvPicPr>
        <p:blipFill rotWithShape="1">
          <a:blip r:embed="rId4">
            <a:alphaModFix amt="50000"/>
            <a:extLst>
              <a:ext uri="{96DAC541-7B7A-43D3-8B79-37D633B846F1}">
                <asvg:svgBlip xmlns:asvg="http://schemas.microsoft.com/office/drawing/2016/SVG/main" r:embed="rId5"/>
              </a:ext>
            </a:extLst>
          </a:blip>
          <a:srcRect t="11937" r="15215"/>
          <a:stretch/>
        </p:blipFill>
        <p:spPr>
          <a:xfrm>
            <a:off x="8076968" y="0"/>
            <a:ext cx="4359507" cy="4106862"/>
          </a:xfrm>
          <a:prstGeom prst="rect">
            <a:avLst/>
          </a:prstGeom>
        </p:spPr>
      </p:pic>
      <p:sp>
        <p:nvSpPr>
          <p:cNvPr id="10" name="Text Placeholder 6">
            <a:extLst>
              <a:ext uri="{FF2B5EF4-FFF2-40B4-BE49-F238E27FC236}">
                <a16:creationId xmlns:a16="http://schemas.microsoft.com/office/drawing/2014/main" id="{639819B5-B818-429A-8C67-BDE84427A1CF}"/>
              </a:ext>
            </a:extLst>
          </p:cNvPr>
          <p:cNvSpPr>
            <a:spLocks noGrp="1"/>
          </p:cNvSpPr>
          <p:nvPr>
            <p:ph type="body" sz="quarter" idx="10" hasCustomPrompt="1"/>
          </p:nvPr>
        </p:nvSpPr>
        <p:spPr>
          <a:xfrm>
            <a:off x="2103437" y="4882762"/>
            <a:ext cx="6858000" cy="332399"/>
          </a:xfrm>
        </p:spPr>
        <p:txBody>
          <a:bodyPr wrap="square">
            <a:noAutofit/>
          </a:bodyPr>
          <a:lstStyle>
            <a:lvl1pPr>
              <a:defRPr sz="2400" b="0">
                <a:solidFill>
                  <a:schemeClr val="accent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DemiBold</a:t>
            </a:r>
            <a:r>
              <a:rPr lang="en-US" dirty="0"/>
              <a:t> 24pt</a:t>
            </a:r>
          </a:p>
        </p:txBody>
      </p:sp>
      <p:sp>
        <p:nvSpPr>
          <p:cNvPr id="3" name="Title 1">
            <a:extLst>
              <a:ext uri="{FF2B5EF4-FFF2-40B4-BE49-F238E27FC236}">
                <a16:creationId xmlns:a16="http://schemas.microsoft.com/office/drawing/2014/main" id="{F688220A-E9AE-F9AE-6C2E-21D5CDADE652}"/>
              </a:ext>
            </a:extLst>
          </p:cNvPr>
          <p:cNvSpPr>
            <a:spLocks noGrp="1"/>
          </p:cNvSpPr>
          <p:nvPr>
            <p:ph type="title" hasCustomPrompt="1"/>
          </p:nvPr>
        </p:nvSpPr>
        <p:spPr>
          <a:xfrm>
            <a:off x="2103437" y="2666266"/>
            <a:ext cx="6858000" cy="1661993"/>
          </a:xfrm>
          <a:prstGeom prst="rect">
            <a:avLst/>
          </a:prstGeom>
          <a:noFill/>
        </p:spPr>
        <p:txBody>
          <a:bodyPr wrap="square" lIns="0" tIns="0" rIns="0" bIns="0" anchor="ctr" anchorCtr="0">
            <a:noAutofit/>
          </a:bodyPr>
          <a:lstStyle>
            <a:lvl1pPr algn="l">
              <a:lnSpc>
                <a:spcPts val="7200"/>
              </a:lnSpc>
              <a:defRPr lang="en-US" sz="6000" dirty="0">
                <a:solidFill>
                  <a:schemeClr val="bg1"/>
                </a:solidFill>
                <a:latin typeface="+mn-lt"/>
              </a:defRPr>
            </a:lvl1pPr>
          </a:lstStyle>
          <a:p>
            <a:r>
              <a:rPr lang="en-US" dirty="0"/>
              <a:t>Title Poppins </a:t>
            </a:r>
            <a:r>
              <a:rPr lang="en-US" dirty="0" err="1"/>
              <a:t>ExtraLight</a:t>
            </a:r>
            <a:r>
              <a:rPr lang="en-US" dirty="0"/>
              <a:t> 60pt</a:t>
            </a:r>
          </a:p>
        </p:txBody>
      </p:sp>
    </p:spTree>
    <p:extLst>
      <p:ext uri="{BB962C8B-B14F-4D97-AF65-F5344CB8AC3E}">
        <p14:creationId xmlns:p14="http://schemas.microsoft.com/office/powerpoint/2010/main" val="418117152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Heading &amp;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31FE64-4C2C-49B5-9544-DAAFCB4FB3A2}"/>
              </a:ext>
            </a:extLst>
          </p:cNvPr>
          <p:cNvSpPr/>
          <p:nvPr userDrawn="1"/>
        </p:nvSpPr>
        <p:spPr bwMode="auto">
          <a:xfrm>
            <a:off x="0" y="0"/>
            <a:ext cx="12436475" cy="69945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a:extLst>
              <a:ext uri="{FF2B5EF4-FFF2-40B4-BE49-F238E27FC236}">
                <a16:creationId xmlns:a16="http://schemas.microsoft.com/office/drawing/2014/main" id="{C80B8950-B10C-33B2-DE0F-951CA5FF3305}"/>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2167BACD-08FF-3BE5-0A82-0497FC35DEB6}"/>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6" name="Text Placeholder 6">
            <a:extLst>
              <a:ext uri="{FF2B5EF4-FFF2-40B4-BE49-F238E27FC236}">
                <a16:creationId xmlns:a16="http://schemas.microsoft.com/office/drawing/2014/main" id="{CD556401-5C4B-AEF4-15FD-F7EC09FF1665}"/>
              </a:ext>
            </a:extLst>
          </p:cNvPr>
          <p:cNvSpPr>
            <a:spLocks noGrp="1"/>
          </p:cNvSpPr>
          <p:nvPr>
            <p:ph type="body" sz="quarter" idx="10" hasCustomPrompt="1"/>
          </p:nvPr>
        </p:nvSpPr>
        <p:spPr>
          <a:xfrm>
            <a:off x="739775" y="2448062"/>
            <a:ext cx="5707062" cy="354890"/>
          </a:xfrm>
        </p:spPr>
        <p:txBody>
          <a:bodyPr wrap="square">
            <a:noAutofit/>
          </a:bodyPr>
          <a:lstStyle>
            <a:lvl1pPr>
              <a:defRPr sz="2400" b="0">
                <a:solidFill>
                  <a:schemeClr val="tx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24pt</a:t>
            </a:r>
          </a:p>
        </p:txBody>
      </p:sp>
      <p:sp>
        <p:nvSpPr>
          <p:cNvPr id="7" name="Title Placeholder 1">
            <a:extLst>
              <a:ext uri="{FF2B5EF4-FFF2-40B4-BE49-F238E27FC236}">
                <a16:creationId xmlns:a16="http://schemas.microsoft.com/office/drawing/2014/main" id="{5713D65D-8A56-24AF-3945-B535CB38946A}"/>
              </a:ext>
            </a:extLst>
          </p:cNvPr>
          <p:cNvSpPr>
            <a:spLocks noGrp="1"/>
          </p:cNvSpPr>
          <p:nvPr>
            <p:ph type="title" hasCustomPrompt="1"/>
          </p:nvPr>
        </p:nvSpPr>
        <p:spPr>
          <a:xfrm>
            <a:off x="739775" y="693118"/>
            <a:ext cx="5707062" cy="1271420"/>
          </a:xfrm>
          <a:prstGeom prst="rect">
            <a:avLst/>
          </a:prstGeom>
        </p:spPr>
        <p:txBody>
          <a:bodyPr vert="horz" wrap="square" lIns="0" tIns="0" rIns="0" bIns="0" rtlCol="0" anchor="t">
            <a:noAutofit/>
          </a:bodyPr>
          <a:lstStyle>
            <a:lvl1pPr>
              <a:lnSpc>
                <a:spcPct val="100000"/>
              </a:lnSpc>
              <a:defRPr sz="4400">
                <a:solidFill>
                  <a:schemeClr val="bg1"/>
                </a:solidFill>
                <a:latin typeface="+mj-lt"/>
              </a:defRPr>
            </a:lvl1pPr>
          </a:lstStyle>
          <a:p>
            <a:r>
              <a:rPr lang="en-US" dirty="0"/>
              <a:t>Heading Poppins </a:t>
            </a:r>
            <a:r>
              <a:rPr lang="en-US" dirty="0" err="1"/>
              <a:t>SemiBold</a:t>
            </a:r>
            <a:r>
              <a:rPr lang="en-US" dirty="0"/>
              <a:t> 44pt</a:t>
            </a:r>
          </a:p>
        </p:txBody>
      </p:sp>
      <p:sp>
        <p:nvSpPr>
          <p:cNvPr id="10" name="Text Placeholder 11">
            <a:extLst>
              <a:ext uri="{FF2B5EF4-FFF2-40B4-BE49-F238E27FC236}">
                <a16:creationId xmlns:a16="http://schemas.microsoft.com/office/drawing/2014/main" id="{41FF2A66-E1B6-10D1-71E5-2BF25931310B}"/>
              </a:ext>
            </a:extLst>
          </p:cNvPr>
          <p:cNvSpPr>
            <a:spLocks noGrp="1"/>
          </p:cNvSpPr>
          <p:nvPr>
            <p:ph type="body" sz="quarter" idx="15" hasCustomPrompt="1"/>
          </p:nvPr>
        </p:nvSpPr>
        <p:spPr>
          <a:xfrm>
            <a:off x="739775" y="3211210"/>
            <a:ext cx="4992686" cy="249299"/>
          </a:xfrm>
        </p:spPr>
        <p:txBody>
          <a:bodyPr>
            <a:noAutofit/>
          </a:bodyPr>
          <a:lstStyle>
            <a:lvl1pPr marL="285750" indent="-285750">
              <a:spcBef>
                <a:spcPts val="1500"/>
              </a:spcBef>
              <a:buClr>
                <a:schemeClr val="tx2"/>
              </a:buClr>
              <a:buSzPct val="130000"/>
              <a:buFont typeface="Arial" panose="020B0604020202020204" pitchFamily="34" charset="0"/>
              <a:buChar char="•"/>
              <a:defRPr sz="18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First level Poppins </a:t>
            </a:r>
            <a:r>
              <a:rPr lang="en-US" dirty="0" err="1"/>
              <a:t>ExtraLight</a:t>
            </a:r>
            <a:r>
              <a:rPr lang="en-US" dirty="0"/>
              <a:t> 18pt</a:t>
            </a:r>
          </a:p>
        </p:txBody>
      </p:sp>
    </p:spTree>
    <p:extLst>
      <p:ext uri="{BB962C8B-B14F-4D97-AF65-F5344CB8AC3E}">
        <p14:creationId xmlns:p14="http://schemas.microsoft.com/office/powerpoint/2010/main" val="239926634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Heading &amp; bullet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20B3F276-6E1B-C054-73BA-43FECED72E6F}"/>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9" name="Title Placeholder 1">
            <a:extLst>
              <a:ext uri="{FF2B5EF4-FFF2-40B4-BE49-F238E27FC236}">
                <a16:creationId xmlns:a16="http://schemas.microsoft.com/office/drawing/2014/main" id="{A7594AA9-252A-74DA-BBF3-BF2C55E60B31}"/>
              </a:ext>
            </a:extLst>
          </p:cNvPr>
          <p:cNvSpPr>
            <a:spLocks noGrp="1"/>
          </p:cNvSpPr>
          <p:nvPr>
            <p:ph type="title" hasCustomPrompt="1"/>
          </p:nvPr>
        </p:nvSpPr>
        <p:spPr>
          <a:xfrm>
            <a:off x="739775" y="693118"/>
            <a:ext cx="5707062" cy="1271420"/>
          </a:xfrm>
          <a:prstGeom prst="rect">
            <a:avLst/>
          </a:prstGeom>
        </p:spPr>
        <p:txBody>
          <a:bodyPr vert="horz" wrap="square" lIns="0" tIns="0" rIns="0" bIns="0" rtlCol="0" anchor="t">
            <a:noAutofit/>
          </a:bodyPr>
          <a:lstStyle>
            <a:lvl1pPr>
              <a:lnSpc>
                <a:spcPct val="100000"/>
              </a:lnSpc>
              <a:defRPr sz="4400">
                <a:solidFill>
                  <a:schemeClr val="accent1"/>
                </a:solidFill>
                <a:latin typeface="+mj-lt"/>
              </a:defRPr>
            </a:lvl1pPr>
          </a:lstStyle>
          <a:p>
            <a:r>
              <a:rPr lang="en-US" dirty="0"/>
              <a:t>Heading Poppins </a:t>
            </a:r>
            <a:r>
              <a:rPr lang="en-US" dirty="0" err="1"/>
              <a:t>SemiBold</a:t>
            </a:r>
            <a:r>
              <a:rPr lang="en-US" dirty="0"/>
              <a:t> 44pt</a:t>
            </a:r>
          </a:p>
        </p:txBody>
      </p:sp>
      <p:sp>
        <p:nvSpPr>
          <p:cNvPr id="6" name="Text Placeholder 11">
            <a:extLst>
              <a:ext uri="{FF2B5EF4-FFF2-40B4-BE49-F238E27FC236}">
                <a16:creationId xmlns:a16="http://schemas.microsoft.com/office/drawing/2014/main" id="{1E35DC0D-DFA2-FB04-54CE-6891BB821411}"/>
              </a:ext>
            </a:extLst>
          </p:cNvPr>
          <p:cNvSpPr>
            <a:spLocks noGrp="1"/>
          </p:cNvSpPr>
          <p:nvPr>
            <p:ph type="body" sz="quarter" idx="15" hasCustomPrompt="1"/>
          </p:nvPr>
        </p:nvSpPr>
        <p:spPr>
          <a:xfrm>
            <a:off x="739775" y="2448062"/>
            <a:ext cx="5707062" cy="514652"/>
          </a:xfrm>
        </p:spPr>
        <p:txBody>
          <a:bodyPr>
            <a:noAutofit/>
          </a:bodyPr>
          <a:lstStyle>
            <a:lvl1pPr marL="285750" indent="-285750">
              <a:spcBef>
                <a:spcPts val="1500"/>
              </a:spcBef>
              <a:buClr>
                <a:schemeClr val="accent1"/>
              </a:buClr>
              <a:buSzPct val="130000"/>
              <a:buFont typeface="Arial" panose="020B0604020202020204" pitchFamily="34" charset="0"/>
              <a:buChar char="•"/>
              <a:defRPr sz="1800">
                <a:solidFill>
                  <a:schemeClr val="tx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First level Poppins </a:t>
            </a:r>
            <a:r>
              <a:rPr lang="en-US" dirty="0" err="1"/>
              <a:t>ExtraLight</a:t>
            </a:r>
            <a:r>
              <a:rPr lang="en-US" dirty="0"/>
              <a:t> 18pt</a:t>
            </a:r>
          </a:p>
        </p:txBody>
      </p:sp>
    </p:spTree>
    <p:extLst>
      <p:ext uri="{BB962C8B-B14F-4D97-AF65-F5344CB8AC3E}">
        <p14:creationId xmlns:p14="http://schemas.microsoft.com/office/powerpoint/2010/main" val="152781635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Heading &amp;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7778AC6-3BC9-4263-A919-628CD93219FD}"/>
              </a:ext>
            </a:extLst>
          </p:cNvPr>
          <p:cNvSpPr/>
          <p:nvPr userDrawn="1"/>
        </p:nvSpPr>
        <p:spPr bwMode="auto">
          <a:xfrm>
            <a:off x="0" y="0"/>
            <a:ext cx="12436475"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 name="Graphic 1">
            <a:extLst>
              <a:ext uri="{FF2B5EF4-FFF2-40B4-BE49-F238E27FC236}">
                <a16:creationId xmlns:a16="http://schemas.microsoft.com/office/drawing/2014/main" id="{57B10D67-8F3F-6C2C-0C8F-C9927BCEC50B}"/>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4" name="TextBox 3">
            <a:extLst>
              <a:ext uri="{FF2B5EF4-FFF2-40B4-BE49-F238E27FC236}">
                <a16:creationId xmlns:a16="http://schemas.microsoft.com/office/drawing/2014/main" id="{03F2C394-D7F7-4B07-069C-E2FF3B6CC134}"/>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accent2"/>
                </a:solidFill>
                <a:effectLst/>
                <a:latin typeface="+mj-lt"/>
              </a:rPr>
              <a:t>www.wisecampaign.org.uk</a:t>
            </a:r>
            <a:endParaRPr lang="en-US" sz="1000" dirty="0">
              <a:solidFill>
                <a:schemeClr val="accent2"/>
              </a:solidFill>
              <a:latin typeface="+mj-lt"/>
              <a:ea typeface="Open Sans" panose="020B0606030504020204" pitchFamily="34" charset="0"/>
              <a:cs typeface="Open Sans" panose="020B0606030504020204" pitchFamily="34" charset="0"/>
            </a:endParaRPr>
          </a:p>
        </p:txBody>
      </p:sp>
      <p:sp>
        <p:nvSpPr>
          <p:cNvPr id="7" name="Title Placeholder 1">
            <a:extLst>
              <a:ext uri="{FF2B5EF4-FFF2-40B4-BE49-F238E27FC236}">
                <a16:creationId xmlns:a16="http://schemas.microsoft.com/office/drawing/2014/main" id="{ECA011D4-6A96-ACFA-DDE7-38409923F058}"/>
              </a:ext>
            </a:extLst>
          </p:cNvPr>
          <p:cNvSpPr>
            <a:spLocks noGrp="1"/>
          </p:cNvSpPr>
          <p:nvPr>
            <p:ph type="title" hasCustomPrompt="1"/>
          </p:nvPr>
        </p:nvSpPr>
        <p:spPr>
          <a:xfrm>
            <a:off x="739775" y="693118"/>
            <a:ext cx="5707062" cy="1271420"/>
          </a:xfrm>
          <a:prstGeom prst="rect">
            <a:avLst/>
          </a:prstGeom>
        </p:spPr>
        <p:txBody>
          <a:bodyPr vert="horz" wrap="square" lIns="0" tIns="0" rIns="0" bIns="0" rtlCol="0" anchor="t">
            <a:noAutofit/>
          </a:bodyPr>
          <a:lstStyle>
            <a:lvl1pPr>
              <a:lnSpc>
                <a:spcPct val="100000"/>
              </a:lnSpc>
              <a:defRPr sz="4400">
                <a:solidFill>
                  <a:schemeClr val="bg1"/>
                </a:solidFill>
                <a:latin typeface="+mj-lt"/>
              </a:defRPr>
            </a:lvl1pPr>
          </a:lstStyle>
          <a:p>
            <a:r>
              <a:rPr lang="en-US" dirty="0"/>
              <a:t>Heading Poppins </a:t>
            </a:r>
            <a:r>
              <a:rPr lang="en-US" dirty="0" err="1"/>
              <a:t>SemiBold</a:t>
            </a:r>
            <a:r>
              <a:rPr lang="en-US" dirty="0"/>
              <a:t> 44pt</a:t>
            </a:r>
          </a:p>
        </p:txBody>
      </p:sp>
      <p:sp>
        <p:nvSpPr>
          <p:cNvPr id="10" name="Text Placeholder 11">
            <a:extLst>
              <a:ext uri="{FF2B5EF4-FFF2-40B4-BE49-F238E27FC236}">
                <a16:creationId xmlns:a16="http://schemas.microsoft.com/office/drawing/2014/main" id="{5011DA4E-6E60-9FBA-C258-8617885D74B4}"/>
              </a:ext>
            </a:extLst>
          </p:cNvPr>
          <p:cNvSpPr>
            <a:spLocks noGrp="1"/>
          </p:cNvSpPr>
          <p:nvPr>
            <p:ph type="body" sz="quarter" idx="15" hasCustomPrompt="1"/>
          </p:nvPr>
        </p:nvSpPr>
        <p:spPr>
          <a:xfrm>
            <a:off x="739775" y="2448062"/>
            <a:ext cx="5707062" cy="514652"/>
          </a:xfrm>
        </p:spPr>
        <p:txBody>
          <a:bodyPr>
            <a:noAutofit/>
          </a:bodyPr>
          <a:lstStyle>
            <a:lvl1pPr marL="285750" indent="-285750">
              <a:spcBef>
                <a:spcPts val="1500"/>
              </a:spcBef>
              <a:buClr>
                <a:schemeClr val="accent2"/>
              </a:buClr>
              <a:buSzPct val="130000"/>
              <a:buFont typeface="Arial" panose="020B0604020202020204" pitchFamily="34" charset="0"/>
              <a:buChar char="•"/>
              <a:defRPr sz="18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First level Poppins </a:t>
            </a:r>
            <a:r>
              <a:rPr lang="en-US" dirty="0" err="1"/>
              <a:t>ExtraLight</a:t>
            </a:r>
            <a:r>
              <a:rPr lang="en-US" dirty="0"/>
              <a:t> 18pt</a:t>
            </a:r>
          </a:p>
        </p:txBody>
      </p:sp>
    </p:spTree>
    <p:extLst>
      <p:ext uri="{BB962C8B-B14F-4D97-AF65-F5344CB8AC3E}">
        <p14:creationId xmlns:p14="http://schemas.microsoft.com/office/powerpoint/2010/main" val="399232061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4_Heading &amp; bulle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8118B4-4229-4E7D-9CF2-62844E29B00C}"/>
              </a:ext>
            </a:extLst>
          </p:cNvPr>
          <p:cNvSpPr/>
          <p:nvPr userDrawn="1"/>
        </p:nvSpPr>
        <p:spPr bwMode="auto">
          <a:xfrm>
            <a:off x="0" y="0"/>
            <a:ext cx="12436475" cy="69945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a:extLst>
              <a:ext uri="{FF2B5EF4-FFF2-40B4-BE49-F238E27FC236}">
                <a16:creationId xmlns:a16="http://schemas.microsoft.com/office/drawing/2014/main" id="{FAC9C57C-54FA-9146-4B77-0B5FDD1B03CA}"/>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0A1D6F55-8C44-4663-24A8-F2F543056C86}"/>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9" name="Title Placeholder 1">
            <a:extLst>
              <a:ext uri="{FF2B5EF4-FFF2-40B4-BE49-F238E27FC236}">
                <a16:creationId xmlns:a16="http://schemas.microsoft.com/office/drawing/2014/main" id="{85416104-FDE5-2103-F9D9-8DBF7FC05406}"/>
              </a:ext>
            </a:extLst>
          </p:cNvPr>
          <p:cNvSpPr>
            <a:spLocks noGrp="1"/>
          </p:cNvSpPr>
          <p:nvPr>
            <p:ph type="title" hasCustomPrompt="1"/>
          </p:nvPr>
        </p:nvSpPr>
        <p:spPr>
          <a:xfrm>
            <a:off x="739775" y="693118"/>
            <a:ext cx="5707062" cy="1271420"/>
          </a:xfrm>
          <a:prstGeom prst="rect">
            <a:avLst/>
          </a:prstGeom>
        </p:spPr>
        <p:txBody>
          <a:bodyPr vert="horz" wrap="square" lIns="0" tIns="0" rIns="0" bIns="0" rtlCol="0" anchor="t">
            <a:noAutofit/>
          </a:bodyPr>
          <a:lstStyle>
            <a:lvl1pPr>
              <a:lnSpc>
                <a:spcPct val="100000"/>
              </a:lnSpc>
              <a:defRPr sz="4400">
                <a:solidFill>
                  <a:schemeClr val="bg1"/>
                </a:solidFill>
                <a:latin typeface="+mj-lt"/>
              </a:defRPr>
            </a:lvl1pPr>
          </a:lstStyle>
          <a:p>
            <a:r>
              <a:rPr lang="en-US" dirty="0"/>
              <a:t>Heading Poppins </a:t>
            </a:r>
            <a:r>
              <a:rPr lang="en-US" dirty="0" err="1"/>
              <a:t>SemiBold</a:t>
            </a:r>
            <a:r>
              <a:rPr lang="en-US" dirty="0"/>
              <a:t> 44pt</a:t>
            </a:r>
          </a:p>
        </p:txBody>
      </p:sp>
      <p:sp>
        <p:nvSpPr>
          <p:cNvPr id="11" name="Text Placeholder 11">
            <a:extLst>
              <a:ext uri="{FF2B5EF4-FFF2-40B4-BE49-F238E27FC236}">
                <a16:creationId xmlns:a16="http://schemas.microsoft.com/office/drawing/2014/main" id="{3985B042-4682-B16F-CC8A-04BA393B7D97}"/>
              </a:ext>
            </a:extLst>
          </p:cNvPr>
          <p:cNvSpPr>
            <a:spLocks noGrp="1"/>
          </p:cNvSpPr>
          <p:nvPr>
            <p:ph type="body" sz="quarter" idx="15" hasCustomPrompt="1"/>
          </p:nvPr>
        </p:nvSpPr>
        <p:spPr>
          <a:xfrm>
            <a:off x="739775" y="2448062"/>
            <a:ext cx="5707062" cy="514652"/>
          </a:xfrm>
        </p:spPr>
        <p:txBody>
          <a:bodyPr>
            <a:noAutofit/>
          </a:bodyPr>
          <a:lstStyle>
            <a:lvl1pPr marL="285750" indent="-285750">
              <a:spcBef>
                <a:spcPts val="1500"/>
              </a:spcBef>
              <a:buClr>
                <a:schemeClr val="accent1"/>
              </a:buClr>
              <a:buSzPct val="130000"/>
              <a:buFont typeface="Arial" panose="020B0604020202020204" pitchFamily="34" charset="0"/>
              <a:buChar char="•"/>
              <a:defRPr sz="18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First level Poppins </a:t>
            </a:r>
            <a:r>
              <a:rPr lang="en-US" dirty="0" err="1"/>
              <a:t>ExtraLight</a:t>
            </a:r>
            <a:r>
              <a:rPr lang="en-US" dirty="0"/>
              <a:t> 18pt</a:t>
            </a:r>
          </a:p>
        </p:txBody>
      </p:sp>
    </p:spTree>
    <p:extLst>
      <p:ext uri="{BB962C8B-B14F-4D97-AF65-F5344CB8AC3E}">
        <p14:creationId xmlns:p14="http://schemas.microsoft.com/office/powerpoint/2010/main" val="2354146448"/>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4_Heading &amp;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331FE64-4C2C-49B5-9544-DAAFCB4FB3A2}"/>
              </a:ext>
            </a:extLst>
          </p:cNvPr>
          <p:cNvSpPr/>
          <p:nvPr userDrawn="1"/>
        </p:nvSpPr>
        <p:spPr bwMode="auto">
          <a:xfrm>
            <a:off x="0" y="0"/>
            <a:ext cx="12436475" cy="69945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a:extLst>
              <a:ext uri="{FF2B5EF4-FFF2-40B4-BE49-F238E27FC236}">
                <a16:creationId xmlns:a16="http://schemas.microsoft.com/office/drawing/2014/main" id="{C80B8950-B10C-33B2-DE0F-951CA5FF3305}"/>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2167BACD-08FF-3BE5-0A82-0497FC35DEB6}"/>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8" name="Title Placeholder 1">
            <a:extLst>
              <a:ext uri="{FF2B5EF4-FFF2-40B4-BE49-F238E27FC236}">
                <a16:creationId xmlns:a16="http://schemas.microsoft.com/office/drawing/2014/main" id="{6A91EE81-B44F-69B0-C6E7-D39624BC2BAB}"/>
              </a:ext>
            </a:extLst>
          </p:cNvPr>
          <p:cNvSpPr>
            <a:spLocks noGrp="1"/>
          </p:cNvSpPr>
          <p:nvPr>
            <p:ph type="title" hasCustomPrompt="1"/>
          </p:nvPr>
        </p:nvSpPr>
        <p:spPr>
          <a:xfrm>
            <a:off x="739775" y="693118"/>
            <a:ext cx="5707062" cy="1271420"/>
          </a:xfrm>
          <a:prstGeom prst="rect">
            <a:avLst/>
          </a:prstGeom>
        </p:spPr>
        <p:txBody>
          <a:bodyPr vert="horz" wrap="square" lIns="0" tIns="0" rIns="0" bIns="0" rtlCol="0" anchor="t">
            <a:noAutofit/>
          </a:bodyPr>
          <a:lstStyle>
            <a:lvl1pPr>
              <a:lnSpc>
                <a:spcPct val="100000"/>
              </a:lnSpc>
              <a:defRPr sz="4400">
                <a:solidFill>
                  <a:schemeClr val="bg1"/>
                </a:solidFill>
                <a:latin typeface="+mj-lt"/>
              </a:defRPr>
            </a:lvl1pPr>
          </a:lstStyle>
          <a:p>
            <a:r>
              <a:rPr lang="en-US" dirty="0"/>
              <a:t>Heading Poppins </a:t>
            </a:r>
            <a:r>
              <a:rPr lang="en-US" dirty="0" err="1"/>
              <a:t>SemiBold</a:t>
            </a:r>
            <a:r>
              <a:rPr lang="en-US" dirty="0"/>
              <a:t> 44pt</a:t>
            </a:r>
          </a:p>
        </p:txBody>
      </p:sp>
      <p:sp>
        <p:nvSpPr>
          <p:cNvPr id="10" name="Text Placeholder 11">
            <a:extLst>
              <a:ext uri="{FF2B5EF4-FFF2-40B4-BE49-F238E27FC236}">
                <a16:creationId xmlns:a16="http://schemas.microsoft.com/office/drawing/2014/main" id="{0CF120F3-4470-501F-8454-C62C639D72FE}"/>
              </a:ext>
            </a:extLst>
          </p:cNvPr>
          <p:cNvSpPr>
            <a:spLocks noGrp="1"/>
          </p:cNvSpPr>
          <p:nvPr>
            <p:ph type="body" sz="quarter" idx="15" hasCustomPrompt="1"/>
          </p:nvPr>
        </p:nvSpPr>
        <p:spPr>
          <a:xfrm>
            <a:off x="739775" y="2448062"/>
            <a:ext cx="5707062" cy="514652"/>
          </a:xfrm>
        </p:spPr>
        <p:txBody>
          <a:bodyPr>
            <a:noAutofit/>
          </a:bodyPr>
          <a:lstStyle>
            <a:lvl1pPr marL="285750" indent="-285750">
              <a:spcBef>
                <a:spcPts val="1500"/>
              </a:spcBef>
              <a:buClr>
                <a:schemeClr val="tx2"/>
              </a:buClr>
              <a:buSzPct val="130000"/>
              <a:buFont typeface="Arial" panose="020B0604020202020204" pitchFamily="34" charset="0"/>
              <a:buChar char="•"/>
              <a:defRPr sz="18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First level Poppins </a:t>
            </a:r>
            <a:r>
              <a:rPr lang="en-US" dirty="0" err="1"/>
              <a:t>ExtraLight</a:t>
            </a:r>
            <a:r>
              <a:rPr lang="en-US" dirty="0"/>
              <a:t> 18pt</a:t>
            </a:r>
          </a:p>
        </p:txBody>
      </p:sp>
    </p:spTree>
    <p:extLst>
      <p:ext uri="{BB962C8B-B14F-4D97-AF65-F5344CB8AC3E}">
        <p14:creationId xmlns:p14="http://schemas.microsoft.com/office/powerpoint/2010/main" val="34857526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Heading &amp; bullet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FF48F41-457F-AD51-89BA-B1FEAB89492E}"/>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9" name="Text Placeholder 11">
            <a:extLst>
              <a:ext uri="{FF2B5EF4-FFF2-40B4-BE49-F238E27FC236}">
                <a16:creationId xmlns:a16="http://schemas.microsoft.com/office/drawing/2014/main" id="{C181CD77-7CD6-4BDB-A3FB-C647FAE239CA}"/>
              </a:ext>
            </a:extLst>
          </p:cNvPr>
          <p:cNvSpPr>
            <a:spLocks noGrp="1"/>
          </p:cNvSpPr>
          <p:nvPr>
            <p:ph type="body" sz="quarter" idx="14" hasCustomPrompt="1"/>
          </p:nvPr>
        </p:nvSpPr>
        <p:spPr>
          <a:xfrm>
            <a:off x="753155" y="2378074"/>
            <a:ext cx="4853622" cy="3252788"/>
          </a:xfrm>
        </p:spPr>
        <p:txBody>
          <a:bodyPr>
            <a:noAutofit/>
          </a:bodyPr>
          <a:lstStyle>
            <a:lvl1pPr marL="342900" indent="-342900">
              <a:spcBef>
                <a:spcPts val="1500"/>
              </a:spcBef>
              <a:buClr>
                <a:schemeClr val="accent1"/>
              </a:buClr>
              <a:buSzPct val="130000"/>
              <a:buFont typeface="Arial" panose="020B0604020202020204" pitchFamily="34" charset="0"/>
              <a:buChar char="•"/>
              <a:defRPr sz="1600">
                <a:solidFill>
                  <a:schemeClr val="tx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p:txBody>
      </p:sp>
      <p:sp>
        <p:nvSpPr>
          <p:cNvPr id="11" name="Title Placeholder 1">
            <a:extLst>
              <a:ext uri="{FF2B5EF4-FFF2-40B4-BE49-F238E27FC236}">
                <a16:creationId xmlns:a16="http://schemas.microsoft.com/office/drawing/2014/main" id="{6CE45217-5711-40D0-94F0-5627066D4686}"/>
              </a:ext>
            </a:extLst>
          </p:cNvPr>
          <p:cNvSpPr>
            <a:spLocks noGrp="1"/>
          </p:cNvSpPr>
          <p:nvPr>
            <p:ph type="title" hasCustomPrompt="1"/>
          </p:nvPr>
        </p:nvSpPr>
        <p:spPr>
          <a:xfrm>
            <a:off x="731838" y="754063"/>
            <a:ext cx="10340021" cy="609398"/>
          </a:xfrm>
          <a:prstGeom prst="rect">
            <a:avLst/>
          </a:prstGeom>
        </p:spPr>
        <p:txBody>
          <a:bodyPr vert="horz" wrap="square" lIns="0" tIns="0" rIns="0" bIns="0" rtlCol="0" anchor="t">
            <a:noAutofit/>
          </a:bodyPr>
          <a:lstStyle>
            <a:lvl1pPr>
              <a:defRPr sz="4400">
                <a:solidFill>
                  <a:schemeClr val="accent1"/>
                </a:solidFill>
                <a:latin typeface="+mj-lt"/>
              </a:defRPr>
            </a:lvl1pPr>
          </a:lstStyle>
          <a:p>
            <a:r>
              <a:rPr lang="en-US" dirty="0"/>
              <a:t>Heading Poppins </a:t>
            </a:r>
            <a:r>
              <a:rPr lang="en-US" dirty="0" err="1"/>
              <a:t>SemiBold</a:t>
            </a:r>
            <a:r>
              <a:rPr lang="en-US" dirty="0"/>
              <a:t> 44pt</a:t>
            </a:r>
          </a:p>
        </p:txBody>
      </p:sp>
      <p:sp>
        <p:nvSpPr>
          <p:cNvPr id="3" name="Text Placeholder 11">
            <a:extLst>
              <a:ext uri="{FF2B5EF4-FFF2-40B4-BE49-F238E27FC236}">
                <a16:creationId xmlns:a16="http://schemas.microsoft.com/office/drawing/2014/main" id="{83E9024D-13BA-22DD-AF47-3AD12F31A9AA}"/>
              </a:ext>
            </a:extLst>
          </p:cNvPr>
          <p:cNvSpPr>
            <a:spLocks noGrp="1"/>
          </p:cNvSpPr>
          <p:nvPr>
            <p:ph type="body" sz="quarter" idx="15" hasCustomPrompt="1"/>
          </p:nvPr>
        </p:nvSpPr>
        <p:spPr>
          <a:xfrm>
            <a:off x="6218237" y="2378074"/>
            <a:ext cx="4853622" cy="3252788"/>
          </a:xfrm>
        </p:spPr>
        <p:txBody>
          <a:bodyPr>
            <a:noAutofit/>
          </a:bodyPr>
          <a:lstStyle>
            <a:lvl1pPr marL="342900" indent="-342900">
              <a:spcBef>
                <a:spcPts val="1500"/>
              </a:spcBef>
              <a:buClr>
                <a:schemeClr val="accent1"/>
              </a:buClr>
              <a:buSzPct val="130000"/>
              <a:buFont typeface="Arial" panose="020B0604020202020204" pitchFamily="34" charset="0"/>
              <a:buChar char="•"/>
              <a:defRPr sz="1600">
                <a:solidFill>
                  <a:schemeClr val="tx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p:txBody>
      </p:sp>
      <p:sp>
        <p:nvSpPr>
          <p:cNvPr id="4" name="Text Placeholder 6">
            <a:extLst>
              <a:ext uri="{FF2B5EF4-FFF2-40B4-BE49-F238E27FC236}">
                <a16:creationId xmlns:a16="http://schemas.microsoft.com/office/drawing/2014/main" id="{921CFA60-7C0A-CF65-A5A3-936439631082}"/>
              </a:ext>
            </a:extLst>
          </p:cNvPr>
          <p:cNvSpPr>
            <a:spLocks noGrp="1"/>
          </p:cNvSpPr>
          <p:nvPr>
            <p:ph type="body" sz="quarter" idx="10" hasCustomPrompt="1"/>
          </p:nvPr>
        </p:nvSpPr>
        <p:spPr>
          <a:xfrm>
            <a:off x="6191703" y="1710785"/>
            <a:ext cx="4861559" cy="354890"/>
          </a:xfrm>
        </p:spPr>
        <p:txBody>
          <a:bodyPr wrap="square">
            <a:noAutofit/>
          </a:bodyPr>
          <a:lstStyle>
            <a:lvl1pPr>
              <a:defRPr sz="2000" b="0">
                <a:solidFill>
                  <a:schemeClr val="accent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
        <p:nvSpPr>
          <p:cNvPr id="7" name="Text Placeholder 6">
            <a:extLst>
              <a:ext uri="{FF2B5EF4-FFF2-40B4-BE49-F238E27FC236}">
                <a16:creationId xmlns:a16="http://schemas.microsoft.com/office/drawing/2014/main" id="{BDE16265-F311-7E79-E715-403395E384CF}"/>
              </a:ext>
            </a:extLst>
          </p:cNvPr>
          <p:cNvSpPr>
            <a:spLocks noGrp="1"/>
          </p:cNvSpPr>
          <p:nvPr>
            <p:ph type="body" sz="quarter" idx="16" hasCustomPrompt="1"/>
          </p:nvPr>
        </p:nvSpPr>
        <p:spPr>
          <a:xfrm>
            <a:off x="753155" y="1745286"/>
            <a:ext cx="4861559" cy="354890"/>
          </a:xfrm>
        </p:spPr>
        <p:txBody>
          <a:bodyPr wrap="square">
            <a:noAutofit/>
          </a:bodyPr>
          <a:lstStyle>
            <a:lvl1pPr>
              <a:defRPr sz="2000" b="0">
                <a:solidFill>
                  <a:schemeClr val="accent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Tree>
    <p:extLst>
      <p:ext uri="{BB962C8B-B14F-4D97-AF65-F5344CB8AC3E}">
        <p14:creationId xmlns:p14="http://schemas.microsoft.com/office/powerpoint/2010/main" val="408865887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Heading &amp;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78607B-95E6-4853-9185-6327068BFE6B}"/>
              </a:ext>
            </a:extLst>
          </p:cNvPr>
          <p:cNvSpPr/>
          <p:nvPr userDrawn="1"/>
        </p:nvSpPr>
        <p:spPr bwMode="auto">
          <a:xfrm>
            <a:off x="0" y="0"/>
            <a:ext cx="12436475"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 name="Graphic 1">
            <a:extLst>
              <a:ext uri="{FF2B5EF4-FFF2-40B4-BE49-F238E27FC236}">
                <a16:creationId xmlns:a16="http://schemas.microsoft.com/office/drawing/2014/main" id="{462ACCBE-D909-BE4E-F430-615B3E0A9F53}"/>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4" name="TextBox 3">
            <a:extLst>
              <a:ext uri="{FF2B5EF4-FFF2-40B4-BE49-F238E27FC236}">
                <a16:creationId xmlns:a16="http://schemas.microsoft.com/office/drawing/2014/main" id="{6AC6A604-93BC-1CB6-90FB-FC5CE1D3E304}"/>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accent2"/>
                </a:solidFill>
                <a:effectLst/>
                <a:latin typeface="+mj-lt"/>
              </a:rPr>
              <a:t>www.wisecampaign.org.uk</a:t>
            </a:r>
            <a:endParaRPr lang="en-US" sz="1000" dirty="0">
              <a:solidFill>
                <a:schemeClr val="accent2"/>
              </a:solidFill>
              <a:latin typeface="+mj-lt"/>
              <a:ea typeface="Open Sans" panose="020B0606030504020204" pitchFamily="34" charset="0"/>
              <a:cs typeface="Open Sans" panose="020B0606030504020204" pitchFamily="34" charset="0"/>
            </a:endParaRPr>
          </a:p>
        </p:txBody>
      </p:sp>
      <p:sp>
        <p:nvSpPr>
          <p:cNvPr id="5" name="Text Placeholder 11">
            <a:extLst>
              <a:ext uri="{FF2B5EF4-FFF2-40B4-BE49-F238E27FC236}">
                <a16:creationId xmlns:a16="http://schemas.microsoft.com/office/drawing/2014/main" id="{FFAD769E-1E18-A278-8088-7F73A87F8E2B}"/>
              </a:ext>
            </a:extLst>
          </p:cNvPr>
          <p:cNvSpPr>
            <a:spLocks noGrp="1"/>
          </p:cNvSpPr>
          <p:nvPr>
            <p:ph type="body" sz="quarter" idx="14" hasCustomPrompt="1"/>
          </p:nvPr>
        </p:nvSpPr>
        <p:spPr>
          <a:xfrm>
            <a:off x="753155" y="2378074"/>
            <a:ext cx="4853622" cy="3252788"/>
          </a:xfrm>
        </p:spPr>
        <p:txBody>
          <a:bodyPr>
            <a:noAutofit/>
          </a:bodyPr>
          <a:lstStyle>
            <a:lvl1pPr marL="342900" indent="-342900">
              <a:spcBef>
                <a:spcPts val="1500"/>
              </a:spcBef>
              <a:buClr>
                <a:schemeClr val="accent2"/>
              </a:buClr>
              <a:buSzPct val="130000"/>
              <a:buFont typeface="Arial" panose="020B0604020202020204" pitchFamily="34" charset="0"/>
              <a:buChar char="•"/>
              <a:defRPr sz="16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p:txBody>
      </p:sp>
      <p:sp>
        <p:nvSpPr>
          <p:cNvPr id="6" name="Title Placeholder 1">
            <a:extLst>
              <a:ext uri="{FF2B5EF4-FFF2-40B4-BE49-F238E27FC236}">
                <a16:creationId xmlns:a16="http://schemas.microsoft.com/office/drawing/2014/main" id="{D97ED701-9527-CA06-21EE-307515B29C54}"/>
              </a:ext>
            </a:extLst>
          </p:cNvPr>
          <p:cNvSpPr>
            <a:spLocks noGrp="1"/>
          </p:cNvSpPr>
          <p:nvPr>
            <p:ph type="title" hasCustomPrompt="1"/>
          </p:nvPr>
        </p:nvSpPr>
        <p:spPr>
          <a:xfrm>
            <a:off x="731838" y="754063"/>
            <a:ext cx="10340021" cy="609398"/>
          </a:xfrm>
          <a:prstGeom prst="rect">
            <a:avLst/>
          </a:prstGeom>
        </p:spPr>
        <p:txBody>
          <a:bodyPr vert="horz" wrap="square" lIns="0" tIns="0" rIns="0" bIns="0" rtlCol="0" anchor="t">
            <a:noAutofit/>
          </a:bodyPr>
          <a:lstStyle>
            <a:lvl1pPr>
              <a:defRPr sz="4400">
                <a:solidFill>
                  <a:schemeClr val="bg1"/>
                </a:solidFill>
                <a:latin typeface="+mj-lt"/>
              </a:defRPr>
            </a:lvl1pPr>
          </a:lstStyle>
          <a:p>
            <a:r>
              <a:rPr lang="en-US" dirty="0"/>
              <a:t>Heading Poppins </a:t>
            </a:r>
            <a:r>
              <a:rPr lang="en-US" dirty="0" err="1"/>
              <a:t>SemiBold</a:t>
            </a:r>
            <a:r>
              <a:rPr lang="en-US" dirty="0"/>
              <a:t> 44pt</a:t>
            </a:r>
          </a:p>
        </p:txBody>
      </p:sp>
      <p:sp>
        <p:nvSpPr>
          <p:cNvPr id="7" name="Text Placeholder 11">
            <a:extLst>
              <a:ext uri="{FF2B5EF4-FFF2-40B4-BE49-F238E27FC236}">
                <a16:creationId xmlns:a16="http://schemas.microsoft.com/office/drawing/2014/main" id="{EEA92FA4-CC6A-6116-74F3-E7353A0FD353}"/>
              </a:ext>
            </a:extLst>
          </p:cNvPr>
          <p:cNvSpPr>
            <a:spLocks noGrp="1"/>
          </p:cNvSpPr>
          <p:nvPr>
            <p:ph type="body" sz="quarter" idx="15" hasCustomPrompt="1"/>
          </p:nvPr>
        </p:nvSpPr>
        <p:spPr>
          <a:xfrm>
            <a:off x="6218237" y="2378074"/>
            <a:ext cx="4853622" cy="3252788"/>
          </a:xfrm>
        </p:spPr>
        <p:txBody>
          <a:bodyPr>
            <a:noAutofit/>
          </a:bodyPr>
          <a:lstStyle>
            <a:lvl1pPr marL="342900" indent="-342900">
              <a:spcBef>
                <a:spcPts val="1500"/>
              </a:spcBef>
              <a:buClr>
                <a:schemeClr val="accent2"/>
              </a:buClr>
              <a:buSzPct val="130000"/>
              <a:buFont typeface="Arial" panose="020B0604020202020204" pitchFamily="34" charset="0"/>
              <a:buChar char="•"/>
              <a:defRPr sz="16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p:txBody>
      </p:sp>
      <p:sp>
        <p:nvSpPr>
          <p:cNvPr id="8" name="Text Placeholder 6">
            <a:extLst>
              <a:ext uri="{FF2B5EF4-FFF2-40B4-BE49-F238E27FC236}">
                <a16:creationId xmlns:a16="http://schemas.microsoft.com/office/drawing/2014/main" id="{D5743B0C-8056-E3F1-0371-CDF9DD00D923}"/>
              </a:ext>
            </a:extLst>
          </p:cNvPr>
          <p:cNvSpPr>
            <a:spLocks noGrp="1"/>
          </p:cNvSpPr>
          <p:nvPr>
            <p:ph type="body" sz="quarter" idx="16" hasCustomPrompt="1"/>
          </p:nvPr>
        </p:nvSpPr>
        <p:spPr>
          <a:xfrm>
            <a:off x="753155" y="1745286"/>
            <a:ext cx="4861559" cy="354890"/>
          </a:xfrm>
        </p:spPr>
        <p:txBody>
          <a:bodyPr wrap="square">
            <a:noAutofit/>
          </a:bodyPr>
          <a:lstStyle>
            <a:lvl1pPr>
              <a:defRPr sz="2000" b="0">
                <a:solidFill>
                  <a:schemeClr val="accent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
        <p:nvSpPr>
          <p:cNvPr id="10" name="Text Placeholder 6">
            <a:extLst>
              <a:ext uri="{FF2B5EF4-FFF2-40B4-BE49-F238E27FC236}">
                <a16:creationId xmlns:a16="http://schemas.microsoft.com/office/drawing/2014/main" id="{B6160CCC-524A-90BB-EA7E-BF9458DC9950}"/>
              </a:ext>
            </a:extLst>
          </p:cNvPr>
          <p:cNvSpPr>
            <a:spLocks noGrp="1"/>
          </p:cNvSpPr>
          <p:nvPr>
            <p:ph type="body" sz="quarter" idx="10" hasCustomPrompt="1"/>
          </p:nvPr>
        </p:nvSpPr>
        <p:spPr>
          <a:xfrm>
            <a:off x="6191703" y="1710785"/>
            <a:ext cx="4861559" cy="354890"/>
          </a:xfrm>
        </p:spPr>
        <p:txBody>
          <a:bodyPr wrap="square">
            <a:noAutofit/>
          </a:bodyPr>
          <a:lstStyle>
            <a:lvl1pPr>
              <a:defRPr sz="2000" b="0">
                <a:solidFill>
                  <a:schemeClr val="accent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Tree>
    <p:extLst>
      <p:ext uri="{BB962C8B-B14F-4D97-AF65-F5344CB8AC3E}">
        <p14:creationId xmlns:p14="http://schemas.microsoft.com/office/powerpoint/2010/main" val="389469155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1_Heading &amp;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3B25A6-3A1A-48A4-9483-0FFFE2D6E950}"/>
              </a:ext>
            </a:extLst>
          </p:cNvPr>
          <p:cNvSpPr/>
          <p:nvPr userDrawn="1"/>
        </p:nvSpPr>
        <p:spPr bwMode="auto">
          <a:xfrm>
            <a:off x="0" y="0"/>
            <a:ext cx="12436475" cy="69945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a:extLst>
              <a:ext uri="{FF2B5EF4-FFF2-40B4-BE49-F238E27FC236}">
                <a16:creationId xmlns:a16="http://schemas.microsoft.com/office/drawing/2014/main" id="{5D86C202-425A-AE03-FF19-196EB438C27B}"/>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ABF0C3F4-5C29-E335-A6D5-6C202C4739FB}"/>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2" name="Text Placeholder 11">
            <a:extLst>
              <a:ext uri="{FF2B5EF4-FFF2-40B4-BE49-F238E27FC236}">
                <a16:creationId xmlns:a16="http://schemas.microsoft.com/office/drawing/2014/main" id="{80A9C336-6680-BAE8-5424-2EBA2866025E}"/>
              </a:ext>
            </a:extLst>
          </p:cNvPr>
          <p:cNvSpPr>
            <a:spLocks noGrp="1"/>
          </p:cNvSpPr>
          <p:nvPr>
            <p:ph type="body" sz="quarter" idx="14" hasCustomPrompt="1"/>
          </p:nvPr>
        </p:nvSpPr>
        <p:spPr>
          <a:xfrm>
            <a:off x="753155" y="2378074"/>
            <a:ext cx="4853622" cy="3252788"/>
          </a:xfrm>
        </p:spPr>
        <p:txBody>
          <a:bodyPr>
            <a:noAutofit/>
          </a:bodyPr>
          <a:lstStyle>
            <a:lvl1pPr marL="342900" indent="-342900">
              <a:spcBef>
                <a:spcPts val="1500"/>
              </a:spcBef>
              <a:buClr>
                <a:schemeClr val="accent1"/>
              </a:buClr>
              <a:buSzPct val="130000"/>
              <a:buFont typeface="Arial" panose="020B0604020202020204" pitchFamily="34" charset="0"/>
              <a:buChar char="•"/>
              <a:defRPr sz="16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p:txBody>
      </p:sp>
      <p:sp>
        <p:nvSpPr>
          <p:cNvPr id="3" name="Title Placeholder 1">
            <a:extLst>
              <a:ext uri="{FF2B5EF4-FFF2-40B4-BE49-F238E27FC236}">
                <a16:creationId xmlns:a16="http://schemas.microsoft.com/office/drawing/2014/main" id="{52441B3D-2827-8D97-AF65-3BE2FEEE0F43}"/>
              </a:ext>
            </a:extLst>
          </p:cNvPr>
          <p:cNvSpPr>
            <a:spLocks noGrp="1"/>
          </p:cNvSpPr>
          <p:nvPr>
            <p:ph type="title" hasCustomPrompt="1"/>
          </p:nvPr>
        </p:nvSpPr>
        <p:spPr>
          <a:xfrm>
            <a:off x="731838" y="754063"/>
            <a:ext cx="10340021" cy="609398"/>
          </a:xfrm>
          <a:prstGeom prst="rect">
            <a:avLst/>
          </a:prstGeom>
        </p:spPr>
        <p:txBody>
          <a:bodyPr vert="horz" wrap="square" lIns="0" tIns="0" rIns="0" bIns="0" rtlCol="0" anchor="t">
            <a:noAutofit/>
          </a:bodyPr>
          <a:lstStyle>
            <a:lvl1pPr>
              <a:defRPr sz="4400">
                <a:solidFill>
                  <a:schemeClr val="bg1"/>
                </a:solidFill>
                <a:latin typeface="+mj-lt"/>
              </a:defRPr>
            </a:lvl1pPr>
          </a:lstStyle>
          <a:p>
            <a:r>
              <a:rPr lang="en-US" dirty="0"/>
              <a:t>Heading Poppins </a:t>
            </a:r>
            <a:r>
              <a:rPr lang="en-US" dirty="0" err="1"/>
              <a:t>SemiBold</a:t>
            </a:r>
            <a:r>
              <a:rPr lang="en-US" dirty="0"/>
              <a:t> 44pt</a:t>
            </a:r>
          </a:p>
        </p:txBody>
      </p:sp>
      <p:sp>
        <p:nvSpPr>
          <p:cNvPr id="4" name="Text Placeholder 11">
            <a:extLst>
              <a:ext uri="{FF2B5EF4-FFF2-40B4-BE49-F238E27FC236}">
                <a16:creationId xmlns:a16="http://schemas.microsoft.com/office/drawing/2014/main" id="{087ACEA2-51A8-630F-A079-4769525302A7}"/>
              </a:ext>
            </a:extLst>
          </p:cNvPr>
          <p:cNvSpPr>
            <a:spLocks noGrp="1"/>
          </p:cNvSpPr>
          <p:nvPr>
            <p:ph type="body" sz="quarter" idx="15" hasCustomPrompt="1"/>
          </p:nvPr>
        </p:nvSpPr>
        <p:spPr>
          <a:xfrm>
            <a:off x="6218237" y="2378074"/>
            <a:ext cx="4853622" cy="3252788"/>
          </a:xfrm>
        </p:spPr>
        <p:txBody>
          <a:bodyPr>
            <a:noAutofit/>
          </a:bodyPr>
          <a:lstStyle>
            <a:lvl1pPr marL="342900" indent="-342900">
              <a:spcBef>
                <a:spcPts val="1500"/>
              </a:spcBef>
              <a:buClr>
                <a:schemeClr val="accent1"/>
              </a:buClr>
              <a:buSzPct val="130000"/>
              <a:buFont typeface="Arial" panose="020B0604020202020204" pitchFamily="34" charset="0"/>
              <a:buChar char="•"/>
              <a:defRPr sz="16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p:txBody>
      </p:sp>
      <p:sp>
        <p:nvSpPr>
          <p:cNvPr id="5" name="Text Placeholder 6">
            <a:extLst>
              <a:ext uri="{FF2B5EF4-FFF2-40B4-BE49-F238E27FC236}">
                <a16:creationId xmlns:a16="http://schemas.microsoft.com/office/drawing/2014/main" id="{4EC84CD2-AF2D-8CF1-1817-6AA5C86E43E7}"/>
              </a:ext>
            </a:extLst>
          </p:cNvPr>
          <p:cNvSpPr>
            <a:spLocks noGrp="1"/>
          </p:cNvSpPr>
          <p:nvPr>
            <p:ph type="body" sz="quarter" idx="10" hasCustomPrompt="1"/>
          </p:nvPr>
        </p:nvSpPr>
        <p:spPr>
          <a:xfrm>
            <a:off x="6191703" y="1710785"/>
            <a:ext cx="4861559" cy="354890"/>
          </a:xfrm>
        </p:spPr>
        <p:txBody>
          <a:bodyPr wrap="square">
            <a:noAutofit/>
          </a:bodyPr>
          <a:lstStyle>
            <a:lvl1pPr>
              <a:defRPr sz="2000" b="0">
                <a:solidFill>
                  <a:schemeClr val="accent1"/>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
        <p:nvSpPr>
          <p:cNvPr id="6" name="Text Placeholder 6">
            <a:extLst>
              <a:ext uri="{FF2B5EF4-FFF2-40B4-BE49-F238E27FC236}">
                <a16:creationId xmlns:a16="http://schemas.microsoft.com/office/drawing/2014/main" id="{BE8BF007-A83C-24C0-54A0-6E184BB5C88D}"/>
              </a:ext>
            </a:extLst>
          </p:cNvPr>
          <p:cNvSpPr>
            <a:spLocks noGrp="1"/>
          </p:cNvSpPr>
          <p:nvPr>
            <p:ph type="body" sz="quarter" idx="16" hasCustomPrompt="1"/>
          </p:nvPr>
        </p:nvSpPr>
        <p:spPr>
          <a:xfrm>
            <a:off x="753155" y="1745286"/>
            <a:ext cx="4861559" cy="354890"/>
          </a:xfrm>
        </p:spPr>
        <p:txBody>
          <a:bodyPr wrap="square">
            <a:noAutofit/>
          </a:bodyPr>
          <a:lstStyle>
            <a:lvl1pPr>
              <a:defRPr sz="2000" b="0">
                <a:solidFill>
                  <a:schemeClr val="accent1"/>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Tree>
    <p:extLst>
      <p:ext uri="{BB962C8B-B14F-4D97-AF65-F5344CB8AC3E}">
        <p14:creationId xmlns:p14="http://schemas.microsoft.com/office/powerpoint/2010/main" val="304192117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Heading &amp;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F11D98-0D60-43E5-B68C-8B5C1605FA73}"/>
              </a:ext>
            </a:extLst>
          </p:cNvPr>
          <p:cNvSpPr/>
          <p:nvPr userDrawn="1"/>
        </p:nvSpPr>
        <p:spPr bwMode="auto">
          <a:xfrm>
            <a:off x="0" y="0"/>
            <a:ext cx="12436475" cy="69945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a:extLst>
              <a:ext uri="{FF2B5EF4-FFF2-40B4-BE49-F238E27FC236}">
                <a16:creationId xmlns:a16="http://schemas.microsoft.com/office/drawing/2014/main" id="{B1A9EA50-7EB6-D8FC-3B44-1FC35996EFF9}"/>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8FA1D6DE-79B7-CD59-0F72-BDC08CF77451}"/>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5" name="Text Placeholder 11">
            <a:extLst>
              <a:ext uri="{FF2B5EF4-FFF2-40B4-BE49-F238E27FC236}">
                <a16:creationId xmlns:a16="http://schemas.microsoft.com/office/drawing/2014/main" id="{00E3C0BD-514A-59BB-DB14-F939BD2ADFC2}"/>
              </a:ext>
            </a:extLst>
          </p:cNvPr>
          <p:cNvSpPr>
            <a:spLocks noGrp="1"/>
          </p:cNvSpPr>
          <p:nvPr>
            <p:ph type="body" sz="quarter" idx="14" hasCustomPrompt="1"/>
          </p:nvPr>
        </p:nvSpPr>
        <p:spPr>
          <a:xfrm>
            <a:off x="753155" y="2378074"/>
            <a:ext cx="4853622" cy="3252788"/>
          </a:xfrm>
        </p:spPr>
        <p:txBody>
          <a:bodyPr>
            <a:noAutofit/>
          </a:bodyPr>
          <a:lstStyle>
            <a:lvl1pPr marL="342900" indent="-342900">
              <a:spcBef>
                <a:spcPts val="1500"/>
              </a:spcBef>
              <a:buClr>
                <a:schemeClr val="tx2"/>
              </a:buClr>
              <a:buSzPct val="130000"/>
              <a:buFont typeface="Arial" panose="020B0604020202020204" pitchFamily="34" charset="0"/>
              <a:buChar char="•"/>
              <a:defRPr sz="16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p:txBody>
      </p:sp>
      <p:sp>
        <p:nvSpPr>
          <p:cNvPr id="6" name="Title Placeholder 1">
            <a:extLst>
              <a:ext uri="{FF2B5EF4-FFF2-40B4-BE49-F238E27FC236}">
                <a16:creationId xmlns:a16="http://schemas.microsoft.com/office/drawing/2014/main" id="{3F667178-BB96-878D-DB3C-01E4544EA1CC}"/>
              </a:ext>
            </a:extLst>
          </p:cNvPr>
          <p:cNvSpPr>
            <a:spLocks noGrp="1"/>
          </p:cNvSpPr>
          <p:nvPr>
            <p:ph type="title" hasCustomPrompt="1"/>
          </p:nvPr>
        </p:nvSpPr>
        <p:spPr>
          <a:xfrm>
            <a:off x="731838" y="754063"/>
            <a:ext cx="10340021" cy="609398"/>
          </a:xfrm>
          <a:prstGeom prst="rect">
            <a:avLst/>
          </a:prstGeom>
        </p:spPr>
        <p:txBody>
          <a:bodyPr vert="horz" wrap="square" lIns="0" tIns="0" rIns="0" bIns="0" rtlCol="0" anchor="t">
            <a:noAutofit/>
          </a:bodyPr>
          <a:lstStyle>
            <a:lvl1pPr>
              <a:defRPr sz="4400">
                <a:solidFill>
                  <a:schemeClr val="bg1"/>
                </a:solidFill>
                <a:latin typeface="+mj-lt"/>
              </a:defRPr>
            </a:lvl1pPr>
          </a:lstStyle>
          <a:p>
            <a:r>
              <a:rPr lang="en-US" dirty="0"/>
              <a:t>Heading Poppins </a:t>
            </a:r>
            <a:r>
              <a:rPr lang="en-US" dirty="0" err="1"/>
              <a:t>SemiBold</a:t>
            </a:r>
            <a:r>
              <a:rPr lang="en-US" dirty="0"/>
              <a:t> 44pt</a:t>
            </a:r>
          </a:p>
        </p:txBody>
      </p:sp>
      <p:sp>
        <p:nvSpPr>
          <p:cNvPr id="7" name="Text Placeholder 11">
            <a:extLst>
              <a:ext uri="{FF2B5EF4-FFF2-40B4-BE49-F238E27FC236}">
                <a16:creationId xmlns:a16="http://schemas.microsoft.com/office/drawing/2014/main" id="{BE1B8273-E51E-EBE7-F434-FBF2199AD7CF}"/>
              </a:ext>
            </a:extLst>
          </p:cNvPr>
          <p:cNvSpPr>
            <a:spLocks noGrp="1"/>
          </p:cNvSpPr>
          <p:nvPr>
            <p:ph type="body" sz="quarter" idx="15" hasCustomPrompt="1"/>
          </p:nvPr>
        </p:nvSpPr>
        <p:spPr>
          <a:xfrm>
            <a:off x="6218237" y="2378074"/>
            <a:ext cx="4853622" cy="3252788"/>
          </a:xfrm>
        </p:spPr>
        <p:txBody>
          <a:bodyPr>
            <a:noAutofit/>
          </a:bodyPr>
          <a:lstStyle>
            <a:lvl1pPr marL="342900" indent="-342900">
              <a:spcBef>
                <a:spcPts val="1500"/>
              </a:spcBef>
              <a:buClr>
                <a:schemeClr val="tx2"/>
              </a:buClr>
              <a:buSzPct val="130000"/>
              <a:buFont typeface="Arial" panose="020B0604020202020204" pitchFamily="34" charset="0"/>
              <a:buChar char="•"/>
              <a:defRPr sz="16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r>
              <a:rPr lang="en-US" dirty="0" err="1"/>
              <a:t>Icaecatur</a:t>
            </a:r>
            <a:r>
              <a:rPr lang="en-US" dirty="0"/>
              <a:t>. </a:t>
            </a:r>
            <a:r>
              <a:rPr lang="en-US" dirty="0" err="1"/>
              <a:t>Boribus</a:t>
            </a:r>
            <a:r>
              <a:rPr lang="en-US" dirty="0"/>
              <a:t> </a:t>
            </a:r>
            <a:r>
              <a:rPr lang="en-US" dirty="0" err="1"/>
              <a:t>sinctius</a:t>
            </a:r>
            <a:r>
              <a:rPr lang="en-US" dirty="0"/>
              <a:t> </a:t>
            </a:r>
            <a:r>
              <a:rPr lang="en-US" dirty="0" err="1"/>
              <a:t>nimaxime</a:t>
            </a:r>
            <a:endParaRPr lang="en-US" dirty="0"/>
          </a:p>
        </p:txBody>
      </p:sp>
      <p:sp>
        <p:nvSpPr>
          <p:cNvPr id="8" name="Text Placeholder 6">
            <a:extLst>
              <a:ext uri="{FF2B5EF4-FFF2-40B4-BE49-F238E27FC236}">
                <a16:creationId xmlns:a16="http://schemas.microsoft.com/office/drawing/2014/main" id="{F45833EB-B1D8-4CFC-19D7-B1E99FFA21DC}"/>
              </a:ext>
            </a:extLst>
          </p:cNvPr>
          <p:cNvSpPr>
            <a:spLocks noGrp="1"/>
          </p:cNvSpPr>
          <p:nvPr>
            <p:ph type="body" sz="quarter" idx="10" hasCustomPrompt="1"/>
          </p:nvPr>
        </p:nvSpPr>
        <p:spPr>
          <a:xfrm>
            <a:off x="6191703" y="1710785"/>
            <a:ext cx="4861559" cy="354890"/>
          </a:xfrm>
        </p:spPr>
        <p:txBody>
          <a:bodyPr wrap="square">
            <a:noAutofit/>
          </a:bodyPr>
          <a:lstStyle>
            <a:lvl1pPr>
              <a:defRPr sz="2000" b="0">
                <a:solidFill>
                  <a:schemeClr val="tx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
        <p:nvSpPr>
          <p:cNvPr id="10" name="Text Placeholder 6">
            <a:extLst>
              <a:ext uri="{FF2B5EF4-FFF2-40B4-BE49-F238E27FC236}">
                <a16:creationId xmlns:a16="http://schemas.microsoft.com/office/drawing/2014/main" id="{633022D8-C0D1-73B8-5805-1511E6485204}"/>
              </a:ext>
            </a:extLst>
          </p:cNvPr>
          <p:cNvSpPr>
            <a:spLocks noGrp="1"/>
          </p:cNvSpPr>
          <p:nvPr>
            <p:ph type="body" sz="quarter" idx="16" hasCustomPrompt="1"/>
          </p:nvPr>
        </p:nvSpPr>
        <p:spPr>
          <a:xfrm>
            <a:off x="753155" y="1745286"/>
            <a:ext cx="4861559" cy="354890"/>
          </a:xfrm>
        </p:spPr>
        <p:txBody>
          <a:bodyPr wrap="square">
            <a:noAutofit/>
          </a:bodyPr>
          <a:lstStyle>
            <a:lvl1pPr>
              <a:defRPr sz="2000" b="0">
                <a:solidFill>
                  <a:schemeClr val="tx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Tree>
    <p:extLst>
      <p:ext uri="{BB962C8B-B14F-4D97-AF65-F5344CB8AC3E}">
        <p14:creationId xmlns:p14="http://schemas.microsoft.com/office/powerpoint/2010/main" val="103761505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_Heading &amp; bullet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5FF48F41-457F-AD51-89BA-B1FEAB89492E}"/>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9" name="Text Placeholder 11">
            <a:extLst>
              <a:ext uri="{FF2B5EF4-FFF2-40B4-BE49-F238E27FC236}">
                <a16:creationId xmlns:a16="http://schemas.microsoft.com/office/drawing/2014/main" id="{C181CD77-7CD6-4BDB-A3FB-C647FAE239CA}"/>
              </a:ext>
            </a:extLst>
          </p:cNvPr>
          <p:cNvSpPr>
            <a:spLocks noGrp="1"/>
          </p:cNvSpPr>
          <p:nvPr>
            <p:ph type="body" sz="quarter" idx="14" hasCustomPrompt="1"/>
          </p:nvPr>
        </p:nvSpPr>
        <p:spPr>
          <a:xfrm>
            <a:off x="753155" y="2201862"/>
            <a:ext cx="4853622" cy="1423988"/>
          </a:xfrm>
        </p:spPr>
        <p:txBody>
          <a:bodyPr>
            <a:noAutofit/>
          </a:bodyPr>
          <a:lstStyle>
            <a:lvl1pPr marL="342900" indent="-342900">
              <a:spcBef>
                <a:spcPts val="1500"/>
              </a:spcBef>
              <a:buClr>
                <a:schemeClr val="accent1"/>
              </a:buClr>
              <a:buSzPct val="130000"/>
              <a:buFont typeface="Arial" panose="020B0604020202020204" pitchFamily="34" charset="0"/>
              <a:buChar char="•"/>
              <a:defRPr sz="1600">
                <a:solidFill>
                  <a:schemeClr val="tx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p:txBody>
      </p:sp>
      <p:sp>
        <p:nvSpPr>
          <p:cNvPr id="11" name="Title Placeholder 1">
            <a:extLst>
              <a:ext uri="{FF2B5EF4-FFF2-40B4-BE49-F238E27FC236}">
                <a16:creationId xmlns:a16="http://schemas.microsoft.com/office/drawing/2014/main" id="{6CE45217-5711-40D0-94F0-5627066D4686}"/>
              </a:ext>
            </a:extLst>
          </p:cNvPr>
          <p:cNvSpPr>
            <a:spLocks noGrp="1"/>
          </p:cNvSpPr>
          <p:nvPr>
            <p:ph type="title" hasCustomPrompt="1"/>
          </p:nvPr>
        </p:nvSpPr>
        <p:spPr>
          <a:xfrm>
            <a:off x="731838" y="754063"/>
            <a:ext cx="10340021" cy="609398"/>
          </a:xfrm>
          <a:prstGeom prst="rect">
            <a:avLst/>
          </a:prstGeom>
        </p:spPr>
        <p:txBody>
          <a:bodyPr vert="horz" wrap="square" lIns="0" tIns="0" rIns="0" bIns="0" rtlCol="0" anchor="t">
            <a:noAutofit/>
          </a:bodyPr>
          <a:lstStyle>
            <a:lvl1pPr>
              <a:defRPr sz="4400">
                <a:solidFill>
                  <a:schemeClr val="accent1"/>
                </a:solidFill>
                <a:latin typeface="+mj-lt"/>
              </a:defRPr>
            </a:lvl1pPr>
          </a:lstStyle>
          <a:p>
            <a:r>
              <a:rPr lang="en-US" dirty="0"/>
              <a:t>Heading Poppins </a:t>
            </a:r>
            <a:r>
              <a:rPr lang="en-US" dirty="0" err="1"/>
              <a:t>SemiBold</a:t>
            </a:r>
            <a:r>
              <a:rPr lang="en-US" dirty="0"/>
              <a:t> 44pt</a:t>
            </a:r>
          </a:p>
        </p:txBody>
      </p:sp>
      <p:sp>
        <p:nvSpPr>
          <p:cNvPr id="7" name="Text Placeholder 6">
            <a:extLst>
              <a:ext uri="{FF2B5EF4-FFF2-40B4-BE49-F238E27FC236}">
                <a16:creationId xmlns:a16="http://schemas.microsoft.com/office/drawing/2014/main" id="{BDE16265-F311-7E79-E715-403395E384CF}"/>
              </a:ext>
            </a:extLst>
          </p:cNvPr>
          <p:cNvSpPr>
            <a:spLocks noGrp="1"/>
          </p:cNvSpPr>
          <p:nvPr>
            <p:ph type="body" sz="quarter" idx="16" hasCustomPrompt="1"/>
          </p:nvPr>
        </p:nvSpPr>
        <p:spPr>
          <a:xfrm>
            <a:off x="753155" y="1745286"/>
            <a:ext cx="4861559" cy="354890"/>
          </a:xfrm>
        </p:spPr>
        <p:txBody>
          <a:bodyPr wrap="square">
            <a:noAutofit/>
          </a:bodyPr>
          <a:lstStyle>
            <a:lvl1pPr>
              <a:defRPr sz="2000" b="0">
                <a:solidFill>
                  <a:schemeClr val="accent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
        <p:nvSpPr>
          <p:cNvPr id="5" name="Text Placeholder 11">
            <a:extLst>
              <a:ext uri="{FF2B5EF4-FFF2-40B4-BE49-F238E27FC236}">
                <a16:creationId xmlns:a16="http://schemas.microsoft.com/office/drawing/2014/main" id="{37EA1399-CE53-C6AB-F2F6-246D193B4C77}"/>
              </a:ext>
            </a:extLst>
          </p:cNvPr>
          <p:cNvSpPr>
            <a:spLocks noGrp="1"/>
          </p:cNvSpPr>
          <p:nvPr>
            <p:ph type="body" sz="quarter" idx="17" hasCustomPrompt="1"/>
          </p:nvPr>
        </p:nvSpPr>
        <p:spPr>
          <a:xfrm>
            <a:off x="731838" y="4599043"/>
            <a:ext cx="4853622" cy="1423988"/>
          </a:xfrm>
        </p:spPr>
        <p:txBody>
          <a:bodyPr>
            <a:noAutofit/>
          </a:bodyPr>
          <a:lstStyle>
            <a:lvl1pPr marL="342900" indent="-342900">
              <a:spcBef>
                <a:spcPts val="1500"/>
              </a:spcBef>
              <a:buClr>
                <a:schemeClr val="accent1"/>
              </a:buClr>
              <a:buSzPct val="130000"/>
              <a:buFont typeface="Arial" panose="020B0604020202020204" pitchFamily="34" charset="0"/>
              <a:buChar char="•"/>
              <a:defRPr sz="1600">
                <a:solidFill>
                  <a:schemeClr val="tx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p:txBody>
      </p:sp>
      <p:sp>
        <p:nvSpPr>
          <p:cNvPr id="6" name="Text Placeholder 6">
            <a:extLst>
              <a:ext uri="{FF2B5EF4-FFF2-40B4-BE49-F238E27FC236}">
                <a16:creationId xmlns:a16="http://schemas.microsoft.com/office/drawing/2014/main" id="{9F70AA71-52AA-E2FA-A0D9-59B492F2FC72}"/>
              </a:ext>
            </a:extLst>
          </p:cNvPr>
          <p:cNvSpPr>
            <a:spLocks noGrp="1"/>
          </p:cNvSpPr>
          <p:nvPr>
            <p:ph type="body" sz="quarter" idx="18" hasCustomPrompt="1"/>
          </p:nvPr>
        </p:nvSpPr>
        <p:spPr>
          <a:xfrm>
            <a:off x="731838" y="4142467"/>
            <a:ext cx="4861559" cy="354890"/>
          </a:xfrm>
        </p:spPr>
        <p:txBody>
          <a:bodyPr wrap="square">
            <a:noAutofit/>
          </a:bodyPr>
          <a:lstStyle>
            <a:lvl1pPr>
              <a:defRPr sz="2000" b="0">
                <a:solidFill>
                  <a:schemeClr val="accent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Tree>
    <p:extLst>
      <p:ext uri="{BB962C8B-B14F-4D97-AF65-F5344CB8AC3E}">
        <p14:creationId xmlns:p14="http://schemas.microsoft.com/office/powerpoint/2010/main" val="384843241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D1F0865-586A-4D86-B493-7C9EFA536812}"/>
              </a:ext>
            </a:extLst>
          </p:cNvPr>
          <p:cNvSpPr>
            <a:spLocks noGrp="1"/>
          </p:cNvSpPr>
          <p:nvPr>
            <p:ph type="title" hasCustomPrompt="1"/>
          </p:nvPr>
        </p:nvSpPr>
        <p:spPr>
          <a:xfrm>
            <a:off x="1417637" y="1449387"/>
            <a:ext cx="3694112" cy="609398"/>
          </a:xfrm>
          <a:prstGeom prst="rect">
            <a:avLst/>
          </a:prstGeom>
        </p:spPr>
        <p:txBody>
          <a:bodyPr lIns="0" tIns="0" rIns="0" bIns="0">
            <a:noAutofit/>
          </a:bodyPr>
          <a:lstStyle>
            <a:lvl1pPr>
              <a:defRPr sz="4400" b="0" spc="0" baseline="0">
                <a:solidFill>
                  <a:schemeClr val="accent1"/>
                </a:solidFill>
                <a:latin typeface="+mj-lt"/>
              </a:defRPr>
            </a:lvl1pPr>
          </a:lstStyle>
          <a:p>
            <a:r>
              <a:rPr lang="en-US" dirty="0"/>
              <a:t>Contents</a:t>
            </a:r>
          </a:p>
        </p:txBody>
      </p:sp>
      <p:sp>
        <p:nvSpPr>
          <p:cNvPr id="11" name="Text Placeholder 3">
            <a:extLst>
              <a:ext uri="{FF2B5EF4-FFF2-40B4-BE49-F238E27FC236}">
                <a16:creationId xmlns:a16="http://schemas.microsoft.com/office/drawing/2014/main" id="{215A09AD-3C98-4E1F-A4CB-E45DAF99032F}"/>
              </a:ext>
            </a:extLst>
          </p:cNvPr>
          <p:cNvSpPr>
            <a:spLocks noGrp="1"/>
          </p:cNvSpPr>
          <p:nvPr>
            <p:ph type="body" sz="quarter" idx="10" hasCustomPrompt="1"/>
          </p:nvPr>
        </p:nvSpPr>
        <p:spPr>
          <a:xfrm>
            <a:off x="1417637" y="2584124"/>
            <a:ext cx="3694112" cy="2631490"/>
          </a:xfrm>
        </p:spPr>
        <p:txBody>
          <a:bodyPr wrap="square" lIns="0" tIns="0" rIns="0" bIns="0">
            <a:noAutofit/>
          </a:bodyPr>
          <a:lstStyle>
            <a:lvl1pPr marL="0" marR="0" indent="0" algn="l" defTabSz="517525" rtl="0" eaLnBrk="1" fontAlgn="auto" latinLnBrk="0" hangingPunct="1">
              <a:lnSpc>
                <a:spcPct val="100000"/>
              </a:lnSpc>
              <a:spcBef>
                <a:spcPts val="0"/>
              </a:spcBef>
              <a:spcAft>
                <a:spcPts val="900"/>
              </a:spcAft>
              <a:buClrTx/>
              <a:buSzPct val="90000"/>
              <a:buFont typeface="Wingdings" panose="05000000000000000000" pitchFamily="2" charset="2"/>
              <a:buNone/>
              <a:tabLst/>
              <a:defRPr sz="1800" spc="0" baseline="0">
                <a:solidFill>
                  <a:schemeClr val="tx1"/>
                </a:solidFill>
                <a:latin typeface="+mn-lt"/>
                <a:ea typeface="Lato Light" panose="020F0502020204030203" pitchFamily="34" charset="0"/>
                <a:cs typeface="Poppins ExtraLight" panose="00000300000000000000" pitchFamily="2" charset="0"/>
              </a:defRPr>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p:txBody>
      </p:sp>
      <p:sp>
        <p:nvSpPr>
          <p:cNvPr id="2" name="Rectangle: Single Corner Rounded 1">
            <a:extLst>
              <a:ext uri="{FF2B5EF4-FFF2-40B4-BE49-F238E27FC236}">
                <a16:creationId xmlns:a16="http://schemas.microsoft.com/office/drawing/2014/main" id="{65A1EABB-60DD-36BD-8C7B-0FAE69B509AE}"/>
              </a:ext>
            </a:extLst>
          </p:cNvPr>
          <p:cNvSpPr>
            <a:spLocks noChangeAspect="1"/>
          </p:cNvSpPr>
          <p:nvPr userDrawn="1"/>
        </p:nvSpPr>
        <p:spPr bwMode="auto">
          <a:xfrm rot="10800000">
            <a:off x="6218236" y="-3"/>
            <a:ext cx="6249769" cy="6994525"/>
          </a:xfrm>
          <a:prstGeom prst="round1Rect">
            <a:avLst/>
          </a:prstGeom>
          <a:blipFill dpi="0" rotWithShape="0">
            <a:blip r:embed="rId2"/>
            <a:srcRect/>
            <a:stretch>
              <a:fillRect l="-58524" r="-16472"/>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 name="Graphic 3">
            <a:extLst>
              <a:ext uri="{FF2B5EF4-FFF2-40B4-BE49-F238E27FC236}">
                <a16:creationId xmlns:a16="http://schemas.microsoft.com/office/drawing/2014/main" id="{35D7E3D2-B55F-6126-3AEF-D53FC8B5EA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9" name="TextBox 8">
            <a:extLst>
              <a:ext uri="{FF2B5EF4-FFF2-40B4-BE49-F238E27FC236}">
                <a16:creationId xmlns:a16="http://schemas.microsoft.com/office/drawing/2014/main" id="{33810D54-4DDA-5F0C-9FDF-D181267FA7E5}"/>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10" name="Graphic 9">
            <a:extLst>
              <a:ext uri="{FF2B5EF4-FFF2-40B4-BE49-F238E27FC236}">
                <a16:creationId xmlns:a16="http://schemas.microsoft.com/office/drawing/2014/main" id="{34E2FD70-CAC5-BE08-F7E4-1C4B7812737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320217694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Heading &amp;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78607B-95E6-4853-9185-6327068BFE6B}"/>
              </a:ext>
            </a:extLst>
          </p:cNvPr>
          <p:cNvSpPr/>
          <p:nvPr userDrawn="1"/>
        </p:nvSpPr>
        <p:spPr bwMode="auto">
          <a:xfrm>
            <a:off x="0" y="0"/>
            <a:ext cx="12436475"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2" name="Graphic 1">
            <a:extLst>
              <a:ext uri="{FF2B5EF4-FFF2-40B4-BE49-F238E27FC236}">
                <a16:creationId xmlns:a16="http://schemas.microsoft.com/office/drawing/2014/main" id="{462ACCBE-D909-BE4E-F430-615B3E0A9F53}"/>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4" name="TextBox 3">
            <a:extLst>
              <a:ext uri="{FF2B5EF4-FFF2-40B4-BE49-F238E27FC236}">
                <a16:creationId xmlns:a16="http://schemas.microsoft.com/office/drawing/2014/main" id="{6AC6A604-93BC-1CB6-90FB-FC5CE1D3E304}"/>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accent2"/>
                </a:solidFill>
                <a:effectLst/>
                <a:latin typeface="+mj-lt"/>
              </a:rPr>
              <a:t>www.wisecampaign.org.uk</a:t>
            </a:r>
            <a:endParaRPr lang="en-US" sz="1000" dirty="0">
              <a:solidFill>
                <a:schemeClr val="accent2"/>
              </a:solidFill>
              <a:latin typeface="+mj-lt"/>
              <a:ea typeface="Open Sans" panose="020B0606030504020204" pitchFamily="34" charset="0"/>
              <a:cs typeface="Open Sans" panose="020B0606030504020204" pitchFamily="34" charset="0"/>
            </a:endParaRPr>
          </a:p>
        </p:txBody>
      </p:sp>
      <p:sp>
        <p:nvSpPr>
          <p:cNvPr id="11" name="Text Placeholder 11">
            <a:extLst>
              <a:ext uri="{FF2B5EF4-FFF2-40B4-BE49-F238E27FC236}">
                <a16:creationId xmlns:a16="http://schemas.microsoft.com/office/drawing/2014/main" id="{99A48A80-6A5B-44EB-3036-06B5B98D9753}"/>
              </a:ext>
            </a:extLst>
          </p:cNvPr>
          <p:cNvSpPr>
            <a:spLocks noGrp="1"/>
          </p:cNvSpPr>
          <p:nvPr>
            <p:ph type="body" sz="quarter" idx="14" hasCustomPrompt="1"/>
          </p:nvPr>
        </p:nvSpPr>
        <p:spPr>
          <a:xfrm>
            <a:off x="753155" y="2201862"/>
            <a:ext cx="4853622" cy="1423988"/>
          </a:xfrm>
        </p:spPr>
        <p:txBody>
          <a:bodyPr>
            <a:noAutofit/>
          </a:bodyPr>
          <a:lstStyle>
            <a:lvl1pPr marL="342900" indent="-342900">
              <a:spcBef>
                <a:spcPts val="1500"/>
              </a:spcBef>
              <a:buClr>
                <a:schemeClr val="accent2"/>
              </a:buClr>
              <a:buSzPct val="130000"/>
              <a:buFont typeface="Arial" panose="020B0604020202020204" pitchFamily="34" charset="0"/>
              <a:buChar char="•"/>
              <a:defRPr sz="16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p:txBody>
      </p:sp>
      <p:sp>
        <p:nvSpPr>
          <p:cNvPr id="12" name="Title Placeholder 1">
            <a:extLst>
              <a:ext uri="{FF2B5EF4-FFF2-40B4-BE49-F238E27FC236}">
                <a16:creationId xmlns:a16="http://schemas.microsoft.com/office/drawing/2014/main" id="{1DDC397D-5898-B7DA-E36B-21FEF784D90E}"/>
              </a:ext>
            </a:extLst>
          </p:cNvPr>
          <p:cNvSpPr>
            <a:spLocks noGrp="1"/>
          </p:cNvSpPr>
          <p:nvPr>
            <p:ph type="title" hasCustomPrompt="1"/>
          </p:nvPr>
        </p:nvSpPr>
        <p:spPr>
          <a:xfrm>
            <a:off x="731838" y="754063"/>
            <a:ext cx="10340021" cy="609398"/>
          </a:xfrm>
          <a:prstGeom prst="rect">
            <a:avLst/>
          </a:prstGeom>
        </p:spPr>
        <p:txBody>
          <a:bodyPr vert="horz" wrap="square" lIns="0" tIns="0" rIns="0" bIns="0" rtlCol="0" anchor="t">
            <a:noAutofit/>
          </a:bodyPr>
          <a:lstStyle>
            <a:lvl1pPr>
              <a:defRPr sz="4400">
                <a:solidFill>
                  <a:schemeClr val="bg1"/>
                </a:solidFill>
                <a:latin typeface="+mj-lt"/>
              </a:defRPr>
            </a:lvl1pPr>
          </a:lstStyle>
          <a:p>
            <a:r>
              <a:rPr lang="en-US" dirty="0"/>
              <a:t>Heading Poppins </a:t>
            </a:r>
            <a:r>
              <a:rPr lang="en-US" dirty="0" err="1"/>
              <a:t>SemiBold</a:t>
            </a:r>
            <a:r>
              <a:rPr lang="en-US" dirty="0"/>
              <a:t> 44pt</a:t>
            </a:r>
          </a:p>
        </p:txBody>
      </p:sp>
      <p:sp>
        <p:nvSpPr>
          <p:cNvPr id="13" name="Text Placeholder 6">
            <a:extLst>
              <a:ext uri="{FF2B5EF4-FFF2-40B4-BE49-F238E27FC236}">
                <a16:creationId xmlns:a16="http://schemas.microsoft.com/office/drawing/2014/main" id="{221C0D60-69B2-20E3-C820-4E8F6DA6A3C7}"/>
              </a:ext>
            </a:extLst>
          </p:cNvPr>
          <p:cNvSpPr>
            <a:spLocks noGrp="1"/>
          </p:cNvSpPr>
          <p:nvPr>
            <p:ph type="body" sz="quarter" idx="16" hasCustomPrompt="1"/>
          </p:nvPr>
        </p:nvSpPr>
        <p:spPr>
          <a:xfrm>
            <a:off x="753155" y="1745286"/>
            <a:ext cx="4861559" cy="354890"/>
          </a:xfrm>
        </p:spPr>
        <p:txBody>
          <a:bodyPr wrap="square">
            <a:noAutofit/>
          </a:bodyPr>
          <a:lstStyle>
            <a:lvl1pPr>
              <a:defRPr sz="2000" b="0">
                <a:solidFill>
                  <a:schemeClr val="accent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
        <p:nvSpPr>
          <p:cNvPr id="14" name="Text Placeholder 11">
            <a:extLst>
              <a:ext uri="{FF2B5EF4-FFF2-40B4-BE49-F238E27FC236}">
                <a16:creationId xmlns:a16="http://schemas.microsoft.com/office/drawing/2014/main" id="{92EF4C26-F05B-544A-916E-B5425A55B2CA}"/>
              </a:ext>
            </a:extLst>
          </p:cNvPr>
          <p:cNvSpPr>
            <a:spLocks noGrp="1"/>
          </p:cNvSpPr>
          <p:nvPr>
            <p:ph type="body" sz="quarter" idx="17" hasCustomPrompt="1"/>
          </p:nvPr>
        </p:nvSpPr>
        <p:spPr>
          <a:xfrm>
            <a:off x="731838" y="4599043"/>
            <a:ext cx="4853622" cy="1423988"/>
          </a:xfrm>
        </p:spPr>
        <p:txBody>
          <a:bodyPr>
            <a:noAutofit/>
          </a:bodyPr>
          <a:lstStyle>
            <a:lvl1pPr marL="342900" indent="-342900">
              <a:spcBef>
                <a:spcPts val="1500"/>
              </a:spcBef>
              <a:buClr>
                <a:schemeClr val="accent2"/>
              </a:buClr>
              <a:buSzPct val="130000"/>
              <a:buFont typeface="Arial" panose="020B0604020202020204" pitchFamily="34" charset="0"/>
              <a:buChar char="•"/>
              <a:defRPr sz="16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p:txBody>
      </p:sp>
      <p:sp>
        <p:nvSpPr>
          <p:cNvPr id="15" name="Text Placeholder 6">
            <a:extLst>
              <a:ext uri="{FF2B5EF4-FFF2-40B4-BE49-F238E27FC236}">
                <a16:creationId xmlns:a16="http://schemas.microsoft.com/office/drawing/2014/main" id="{62075066-B039-F126-36AE-4C021BF08CA2}"/>
              </a:ext>
            </a:extLst>
          </p:cNvPr>
          <p:cNvSpPr>
            <a:spLocks noGrp="1"/>
          </p:cNvSpPr>
          <p:nvPr>
            <p:ph type="body" sz="quarter" idx="18" hasCustomPrompt="1"/>
          </p:nvPr>
        </p:nvSpPr>
        <p:spPr>
          <a:xfrm>
            <a:off x="731838" y="4142467"/>
            <a:ext cx="4861559" cy="354890"/>
          </a:xfrm>
        </p:spPr>
        <p:txBody>
          <a:bodyPr wrap="square">
            <a:noAutofit/>
          </a:bodyPr>
          <a:lstStyle>
            <a:lvl1pPr>
              <a:defRPr sz="2000" b="0">
                <a:solidFill>
                  <a:schemeClr val="accent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Tree>
    <p:extLst>
      <p:ext uri="{BB962C8B-B14F-4D97-AF65-F5344CB8AC3E}">
        <p14:creationId xmlns:p14="http://schemas.microsoft.com/office/powerpoint/2010/main" val="362924410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5_Heading &amp;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43B25A6-3A1A-48A4-9483-0FFFE2D6E950}"/>
              </a:ext>
            </a:extLst>
          </p:cNvPr>
          <p:cNvSpPr/>
          <p:nvPr userDrawn="1"/>
        </p:nvSpPr>
        <p:spPr bwMode="auto">
          <a:xfrm>
            <a:off x="0" y="0"/>
            <a:ext cx="12436475" cy="69945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a:extLst>
              <a:ext uri="{FF2B5EF4-FFF2-40B4-BE49-F238E27FC236}">
                <a16:creationId xmlns:a16="http://schemas.microsoft.com/office/drawing/2014/main" id="{5D86C202-425A-AE03-FF19-196EB438C27B}"/>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9" name="Graphic 8">
            <a:extLst>
              <a:ext uri="{FF2B5EF4-FFF2-40B4-BE49-F238E27FC236}">
                <a16:creationId xmlns:a16="http://schemas.microsoft.com/office/drawing/2014/main" id="{ABF0C3F4-5C29-E335-A6D5-6C202C4739FB}"/>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10" name="Text Placeholder 11">
            <a:extLst>
              <a:ext uri="{FF2B5EF4-FFF2-40B4-BE49-F238E27FC236}">
                <a16:creationId xmlns:a16="http://schemas.microsoft.com/office/drawing/2014/main" id="{5A445355-22B0-B137-5C55-9A2A2389A997}"/>
              </a:ext>
            </a:extLst>
          </p:cNvPr>
          <p:cNvSpPr>
            <a:spLocks noGrp="1"/>
          </p:cNvSpPr>
          <p:nvPr>
            <p:ph type="body" sz="quarter" idx="14" hasCustomPrompt="1"/>
          </p:nvPr>
        </p:nvSpPr>
        <p:spPr>
          <a:xfrm>
            <a:off x="753155" y="2201862"/>
            <a:ext cx="4853622" cy="1423988"/>
          </a:xfrm>
        </p:spPr>
        <p:txBody>
          <a:bodyPr>
            <a:noAutofit/>
          </a:bodyPr>
          <a:lstStyle>
            <a:lvl1pPr marL="342900" indent="-342900">
              <a:spcBef>
                <a:spcPts val="1500"/>
              </a:spcBef>
              <a:buClr>
                <a:schemeClr val="accent1"/>
              </a:buClr>
              <a:buSzPct val="130000"/>
              <a:buFont typeface="Arial" panose="020B0604020202020204" pitchFamily="34" charset="0"/>
              <a:buChar char="•"/>
              <a:defRPr sz="16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p:txBody>
      </p:sp>
      <p:sp>
        <p:nvSpPr>
          <p:cNvPr id="12" name="Title Placeholder 1">
            <a:extLst>
              <a:ext uri="{FF2B5EF4-FFF2-40B4-BE49-F238E27FC236}">
                <a16:creationId xmlns:a16="http://schemas.microsoft.com/office/drawing/2014/main" id="{7C52A7A4-AC6C-9489-EB1B-57A1369021A7}"/>
              </a:ext>
            </a:extLst>
          </p:cNvPr>
          <p:cNvSpPr>
            <a:spLocks noGrp="1"/>
          </p:cNvSpPr>
          <p:nvPr>
            <p:ph type="title" hasCustomPrompt="1"/>
          </p:nvPr>
        </p:nvSpPr>
        <p:spPr>
          <a:xfrm>
            <a:off x="731838" y="754063"/>
            <a:ext cx="10340021" cy="609398"/>
          </a:xfrm>
          <a:prstGeom prst="rect">
            <a:avLst/>
          </a:prstGeom>
        </p:spPr>
        <p:txBody>
          <a:bodyPr vert="horz" wrap="square" lIns="0" tIns="0" rIns="0" bIns="0" rtlCol="0" anchor="t">
            <a:noAutofit/>
          </a:bodyPr>
          <a:lstStyle>
            <a:lvl1pPr>
              <a:defRPr sz="4400">
                <a:solidFill>
                  <a:schemeClr val="bg1"/>
                </a:solidFill>
                <a:latin typeface="+mj-lt"/>
              </a:defRPr>
            </a:lvl1pPr>
          </a:lstStyle>
          <a:p>
            <a:r>
              <a:rPr lang="en-US" dirty="0"/>
              <a:t>Heading Poppins </a:t>
            </a:r>
            <a:r>
              <a:rPr lang="en-US" dirty="0" err="1"/>
              <a:t>SemiBold</a:t>
            </a:r>
            <a:r>
              <a:rPr lang="en-US" dirty="0"/>
              <a:t> 44pt</a:t>
            </a:r>
          </a:p>
        </p:txBody>
      </p:sp>
      <p:sp>
        <p:nvSpPr>
          <p:cNvPr id="13" name="Text Placeholder 6">
            <a:extLst>
              <a:ext uri="{FF2B5EF4-FFF2-40B4-BE49-F238E27FC236}">
                <a16:creationId xmlns:a16="http://schemas.microsoft.com/office/drawing/2014/main" id="{FDA65B06-11CF-E1CA-1947-941DA63C8F46}"/>
              </a:ext>
            </a:extLst>
          </p:cNvPr>
          <p:cNvSpPr>
            <a:spLocks noGrp="1"/>
          </p:cNvSpPr>
          <p:nvPr>
            <p:ph type="body" sz="quarter" idx="16" hasCustomPrompt="1"/>
          </p:nvPr>
        </p:nvSpPr>
        <p:spPr>
          <a:xfrm>
            <a:off x="753155" y="1745286"/>
            <a:ext cx="4861559" cy="354890"/>
          </a:xfrm>
        </p:spPr>
        <p:txBody>
          <a:bodyPr wrap="square">
            <a:noAutofit/>
          </a:bodyPr>
          <a:lstStyle>
            <a:lvl1pPr>
              <a:defRPr sz="2000" b="0">
                <a:solidFill>
                  <a:schemeClr val="accent1"/>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
        <p:nvSpPr>
          <p:cNvPr id="14" name="Text Placeholder 11">
            <a:extLst>
              <a:ext uri="{FF2B5EF4-FFF2-40B4-BE49-F238E27FC236}">
                <a16:creationId xmlns:a16="http://schemas.microsoft.com/office/drawing/2014/main" id="{E2483390-E130-7D2B-ED0D-206A7C5669CA}"/>
              </a:ext>
            </a:extLst>
          </p:cNvPr>
          <p:cNvSpPr>
            <a:spLocks noGrp="1"/>
          </p:cNvSpPr>
          <p:nvPr>
            <p:ph type="body" sz="quarter" idx="17" hasCustomPrompt="1"/>
          </p:nvPr>
        </p:nvSpPr>
        <p:spPr>
          <a:xfrm>
            <a:off x="731838" y="4599043"/>
            <a:ext cx="4853622" cy="1423988"/>
          </a:xfrm>
        </p:spPr>
        <p:txBody>
          <a:bodyPr>
            <a:noAutofit/>
          </a:bodyPr>
          <a:lstStyle>
            <a:lvl1pPr marL="342900" indent="-342900">
              <a:spcBef>
                <a:spcPts val="1500"/>
              </a:spcBef>
              <a:buClr>
                <a:schemeClr val="accent1"/>
              </a:buClr>
              <a:buSzPct val="130000"/>
              <a:buFont typeface="Arial" panose="020B0604020202020204" pitchFamily="34" charset="0"/>
              <a:buChar char="•"/>
              <a:defRPr sz="16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p:txBody>
      </p:sp>
      <p:sp>
        <p:nvSpPr>
          <p:cNvPr id="15" name="Text Placeholder 6">
            <a:extLst>
              <a:ext uri="{FF2B5EF4-FFF2-40B4-BE49-F238E27FC236}">
                <a16:creationId xmlns:a16="http://schemas.microsoft.com/office/drawing/2014/main" id="{4B20774B-49E7-7754-2147-4CBFF7F9577F}"/>
              </a:ext>
            </a:extLst>
          </p:cNvPr>
          <p:cNvSpPr>
            <a:spLocks noGrp="1"/>
          </p:cNvSpPr>
          <p:nvPr>
            <p:ph type="body" sz="quarter" idx="18" hasCustomPrompt="1"/>
          </p:nvPr>
        </p:nvSpPr>
        <p:spPr>
          <a:xfrm>
            <a:off x="731838" y="4142467"/>
            <a:ext cx="4861559" cy="354890"/>
          </a:xfrm>
        </p:spPr>
        <p:txBody>
          <a:bodyPr wrap="square">
            <a:noAutofit/>
          </a:bodyPr>
          <a:lstStyle>
            <a:lvl1pPr>
              <a:defRPr sz="2000" b="0">
                <a:solidFill>
                  <a:schemeClr val="accent1"/>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Tree>
    <p:extLst>
      <p:ext uri="{BB962C8B-B14F-4D97-AF65-F5344CB8AC3E}">
        <p14:creationId xmlns:p14="http://schemas.microsoft.com/office/powerpoint/2010/main" val="240263189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6_Heading &amp;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F11D98-0D60-43E5-B68C-8B5C1605FA73}"/>
              </a:ext>
            </a:extLst>
          </p:cNvPr>
          <p:cNvSpPr/>
          <p:nvPr userDrawn="1"/>
        </p:nvSpPr>
        <p:spPr bwMode="auto">
          <a:xfrm>
            <a:off x="0" y="0"/>
            <a:ext cx="12436475" cy="69945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a:extLst>
              <a:ext uri="{FF2B5EF4-FFF2-40B4-BE49-F238E27FC236}">
                <a16:creationId xmlns:a16="http://schemas.microsoft.com/office/drawing/2014/main" id="{B1A9EA50-7EB6-D8FC-3B44-1FC35996EFF9}"/>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8FA1D6DE-79B7-CD59-0F72-BDC08CF77451}"/>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11" name="Text Placeholder 11">
            <a:extLst>
              <a:ext uri="{FF2B5EF4-FFF2-40B4-BE49-F238E27FC236}">
                <a16:creationId xmlns:a16="http://schemas.microsoft.com/office/drawing/2014/main" id="{FAA17517-5583-93B1-D7F6-0A3C8318534B}"/>
              </a:ext>
            </a:extLst>
          </p:cNvPr>
          <p:cNvSpPr>
            <a:spLocks noGrp="1"/>
          </p:cNvSpPr>
          <p:nvPr>
            <p:ph type="body" sz="quarter" idx="14" hasCustomPrompt="1"/>
          </p:nvPr>
        </p:nvSpPr>
        <p:spPr>
          <a:xfrm>
            <a:off x="753155" y="2201862"/>
            <a:ext cx="4853622" cy="1423988"/>
          </a:xfrm>
        </p:spPr>
        <p:txBody>
          <a:bodyPr>
            <a:noAutofit/>
          </a:bodyPr>
          <a:lstStyle>
            <a:lvl1pPr marL="342900" indent="-342900">
              <a:spcBef>
                <a:spcPts val="1500"/>
              </a:spcBef>
              <a:buClr>
                <a:schemeClr val="tx2"/>
              </a:buClr>
              <a:buSzPct val="130000"/>
              <a:buFont typeface="Arial" panose="020B0604020202020204" pitchFamily="34" charset="0"/>
              <a:buChar char="•"/>
              <a:defRPr sz="16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p:txBody>
      </p:sp>
      <p:sp>
        <p:nvSpPr>
          <p:cNvPr id="12" name="Title Placeholder 1">
            <a:extLst>
              <a:ext uri="{FF2B5EF4-FFF2-40B4-BE49-F238E27FC236}">
                <a16:creationId xmlns:a16="http://schemas.microsoft.com/office/drawing/2014/main" id="{EE964A5F-95A4-6E8D-B58A-2439CC60BB65}"/>
              </a:ext>
            </a:extLst>
          </p:cNvPr>
          <p:cNvSpPr>
            <a:spLocks noGrp="1"/>
          </p:cNvSpPr>
          <p:nvPr>
            <p:ph type="title" hasCustomPrompt="1"/>
          </p:nvPr>
        </p:nvSpPr>
        <p:spPr>
          <a:xfrm>
            <a:off x="731838" y="754063"/>
            <a:ext cx="10340021" cy="609398"/>
          </a:xfrm>
          <a:prstGeom prst="rect">
            <a:avLst/>
          </a:prstGeom>
        </p:spPr>
        <p:txBody>
          <a:bodyPr vert="horz" wrap="square" lIns="0" tIns="0" rIns="0" bIns="0" rtlCol="0" anchor="t">
            <a:noAutofit/>
          </a:bodyPr>
          <a:lstStyle>
            <a:lvl1pPr>
              <a:defRPr sz="4400">
                <a:solidFill>
                  <a:schemeClr val="bg1"/>
                </a:solidFill>
                <a:latin typeface="+mj-lt"/>
              </a:defRPr>
            </a:lvl1pPr>
          </a:lstStyle>
          <a:p>
            <a:r>
              <a:rPr lang="en-US" dirty="0"/>
              <a:t>Heading Poppins </a:t>
            </a:r>
            <a:r>
              <a:rPr lang="en-US" dirty="0" err="1"/>
              <a:t>SemiBold</a:t>
            </a:r>
            <a:r>
              <a:rPr lang="en-US" dirty="0"/>
              <a:t> 44pt</a:t>
            </a:r>
          </a:p>
        </p:txBody>
      </p:sp>
      <p:sp>
        <p:nvSpPr>
          <p:cNvPr id="13" name="Text Placeholder 6">
            <a:extLst>
              <a:ext uri="{FF2B5EF4-FFF2-40B4-BE49-F238E27FC236}">
                <a16:creationId xmlns:a16="http://schemas.microsoft.com/office/drawing/2014/main" id="{1DC2AC02-99D8-D65F-D16E-1306169AAD92}"/>
              </a:ext>
            </a:extLst>
          </p:cNvPr>
          <p:cNvSpPr>
            <a:spLocks noGrp="1"/>
          </p:cNvSpPr>
          <p:nvPr>
            <p:ph type="body" sz="quarter" idx="16" hasCustomPrompt="1"/>
          </p:nvPr>
        </p:nvSpPr>
        <p:spPr>
          <a:xfrm>
            <a:off x="753155" y="1745286"/>
            <a:ext cx="4861559" cy="354890"/>
          </a:xfrm>
        </p:spPr>
        <p:txBody>
          <a:bodyPr wrap="square">
            <a:noAutofit/>
          </a:bodyPr>
          <a:lstStyle>
            <a:lvl1pPr>
              <a:defRPr sz="2000" b="0">
                <a:solidFill>
                  <a:schemeClr val="tx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
        <p:nvSpPr>
          <p:cNvPr id="14" name="Text Placeholder 11">
            <a:extLst>
              <a:ext uri="{FF2B5EF4-FFF2-40B4-BE49-F238E27FC236}">
                <a16:creationId xmlns:a16="http://schemas.microsoft.com/office/drawing/2014/main" id="{BABCAA5E-F167-6CE0-B2C8-1D6F21885694}"/>
              </a:ext>
            </a:extLst>
          </p:cNvPr>
          <p:cNvSpPr>
            <a:spLocks noGrp="1"/>
          </p:cNvSpPr>
          <p:nvPr>
            <p:ph type="body" sz="quarter" idx="17" hasCustomPrompt="1"/>
          </p:nvPr>
        </p:nvSpPr>
        <p:spPr>
          <a:xfrm>
            <a:off x="731838" y="4599043"/>
            <a:ext cx="4853622" cy="1423988"/>
          </a:xfrm>
        </p:spPr>
        <p:txBody>
          <a:bodyPr>
            <a:noAutofit/>
          </a:bodyPr>
          <a:lstStyle>
            <a:lvl1pPr marL="342900" indent="-342900">
              <a:spcBef>
                <a:spcPts val="1500"/>
              </a:spcBef>
              <a:buClr>
                <a:schemeClr val="tx2"/>
              </a:buClr>
              <a:buSzPct val="130000"/>
              <a:buFont typeface="Arial" panose="020B0604020202020204" pitchFamily="34" charset="0"/>
              <a:buChar char="•"/>
              <a:defRPr sz="1600">
                <a:solidFill>
                  <a:schemeClr val="bg1"/>
                </a:solidFill>
                <a:latin typeface="+mn-lt"/>
              </a:defRPr>
            </a:lvl1pPr>
            <a:lvl2pPr>
              <a:spcBef>
                <a:spcPts val="1200"/>
              </a:spcBef>
              <a:defRPr sz="2400">
                <a:solidFill>
                  <a:schemeClr val="bg1"/>
                </a:solidFill>
              </a:defRPr>
            </a:lvl2pPr>
            <a:lvl3pPr>
              <a:spcBef>
                <a:spcPts val="1200"/>
              </a:spcBef>
              <a:defRPr sz="2400">
                <a:solidFill>
                  <a:schemeClr val="bg1"/>
                </a:solidFill>
              </a:defRPr>
            </a:lvl3pPr>
            <a:lvl4pPr>
              <a:spcBef>
                <a:spcPts val="1200"/>
              </a:spcBef>
              <a:defRPr sz="2400">
                <a:solidFill>
                  <a:schemeClr val="bg1"/>
                </a:solidFill>
              </a:defRPr>
            </a:lvl4pPr>
            <a:lvl5pPr>
              <a:spcBef>
                <a:spcPts val="1200"/>
              </a:spcBef>
              <a:defRPr sz="2400">
                <a:solidFill>
                  <a:schemeClr val="bg1"/>
                </a:solidFill>
              </a:defRPr>
            </a:lvl5pPr>
          </a:lstStyle>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a:p>
            <a:pPr lvl="0"/>
            <a:r>
              <a:rPr lang="en-US" dirty="0"/>
              <a:t>Body copy 16 </a:t>
            </a:r>
            <a:r>
              <a:rPr lang="en-US" dirty="0" err="1"/>
              <a:t>Cavorest</a:t>
            </a:r>
            <a:r>
              <a:rPr lang="en-US" dirty="0"/>
              <a:t> a </a:t>
            </a:r>
            <a:r>
              <a:rPr lang="en-US" dirty="0" err="1"/>
              <a:t>aut</a:t>
            </a:r>
            <a:r>
              <a:rPr lang="en-US" dirty="0"/>
              <a:t> arum </a:t>
            </a:r>
            <a:r>
              <a:rPr lang="en-US" dirty="0" err="1"/>
              <a:t>quam</a:t>
            </a:r>
            <a:r>
              <a:rPr lang="en-US" dirty="0"/>
              <a:t> id eat ape </a:t>
            </a:r>
            <a:r>
              <a:rPr lang="en-US" dirty="0" err="1"/>
              <a:t>est</a:t>
            </a:r>
            <a:r>
              <a:rPr lang="en-US" dirty="0"/>
              <a:t>, qui </a:t>
            </a:r>
            <a:r>
              <a:rPr lang="en-US" dirty="0" err="1"/>
              <a:t>sincit</a:t>
            </a:r>
            <a:r>
              <a:rPr lang="en-US" dirty="0"/>
              <a:t>, </a:t>
            </a:r>
            <a:r>
              <a:rPr lang="en-US" dirty="0" err="1"/>
              <a:t>omnimusdae</a:t>
            </a:r>
            <a:r>
              <a:rPr lang="en-US" dirty="0"/>
              <a:t>. </a:t>
            </a:r>
          </a:p>
        </p:txBody>
      </p:sp>
      <p:sp>
        <p:nvSpPr>
          <p:cNvPr id="15" name="Text Placeholder 6">
            <a:extLst>
              <a:ext uri="{FF2B5EF4-FFF2-40B4-BE49-F238E27FC236}">
                <a16:creationId xmlns:a16="http://schemas.microsoft.com/office/drawing/2014/main" id="{FB0411B9-B708-6EDB-E978-E4557426B15E}"/>
              </a:ext>
            </a:extLst>
          </p:cNvPr>
          <p:cNvSpPr>
            <a:spLocks noGrp="1"/>
          </p:cNvSpPr>
          <p:nvPr>
            <p:ph type="body" sz="quarter" idx="18" hasCustomPrompt="1"/>
          </p:nvPr>
        </p:nvSpPr>
        <p:spPr>
          <a:xfrm>
            <a:off x="731838" y="4142467"/>
            <a:ext cx="4861559" cy="354890"/>
          </a:xfrm>
        </p:spPr>
        <p:txBody>
          <a:bodyPr wrap="square">
            <a:noAutofit/>
          </a:bodyPr>
          <a:lstStyle>
            <a:lvl1pPr>
              <a:defRPr sz="2000" b="0">
                <a:solidFill>
                  <a:schemeClr val="tx2"/>
                </a:solidFill>
                <a:latin typeface="+mj-lt"/>
                <a:ea typeface="Lato Heavy" panose="020F0502020204030203" pitchFamily="34" charset="0"/>
                <a:cs typeface="Lato Heavy" panose="020F0502020204030203" pitchFamily="34" charset="0"/>
              </a:defRPr>
            </a:lvl1pPr>
            <a:lvl2pPr>
              <a:defRPr sz="1600"/>
            </a:lvl2pPr>
            <a:lvl3pPr>
              <a:defRPr sz="1600"/>
            </a:lvl3pPr>
            <a:lvl4pPr>
              <a:defRPr sz="1600"/>
            </a:lvl4pPr>
            <a:lvl5pPr>
              <a:defRPr sz="1600"/>
            </a:lvl5pPr>
          </a:lstStyle>
          <a:p>
            <a:pPr lvl="0"/>
            <a:r>
              <a:rPr lang="en-US" dirty="0"/>
              <a:t>Subheading Poppins </a:t>
            </a:r>
            <a:r>
              <a:rPr lang="en-US" dirty="0" err="1"/>
              <a:t>SemiBold</a:t>
            </a:r>
            <a:r>
              <a:rPr lang="en-US" dirty="0"/>
              <a:t> 20pt</a:t>
            </a:r>
          </a:p>
        </p:txBody>
      </p:sp>
    </p:spTree>
    <p:extLst>
      <p:ext uri="{BB962C8B-B14F-4D97-AF65-F5344CB8AC3E}">
        <p14:creationId xmlns:p14="http://schemas.microsoft.com/office/powerpoint/2010/main" val="2419789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1_Heading &amp; bullets">
    <p:spTree>
      <p:nvGrpSpPr>
        <p:cNvPr id="1" name=""/>
        <p:cNvGrpSpPr/>
        <p:nvPr/>
      </p:nvGrpSpPr>
      <p:grpSpPr>
        <a:xfrm>
          <a:off x="0" y="0"/>
          <a:ext cx="0" cy="0"/>
          <a:chOff x="0" y="0"/>
          <a:chExt cx="0" cy="0"/>
        </a:xfrm>
      </p:grpSpPr>
      <p:sp>
        <p:nvSpPr>
          <p:cNvPr id="17" name="Text Placeholder 3">
            <a:extLst>
              <a:ext uri="{FF2B5EF4-FFF2-40B4-BE49-F238E27FC236}">
                <a16:creationId xmlns:a16="http://schemas.microsoft.com/office/drawing/2014/main" id="{E312082F-CC4F-4BD9-A65C-B96D4DB13E8D}"/>
              </a:ext>
            </a:extLst>
          </p:cNvPr>
          <p:cNvSpPr>
            <a:spLocks noGrp="1"/>
          </p:cNvSpPr>
          <p:nvPr>
            <p:ph type="body" sz="quarter" idx="14" hasCustomPrompt="1"/>
          </p:nvPr>
        </p:nvSpPr>
        <p:spPr>
          <a:xfrm>
            <a:off x="739775" y="2558777"/>
            <a:ext cx="5128655" cy="276999"/>
          </a:xfrm>
        </p:spPr>
        <p:txBody>
          <a:bodyPr wrap="square" lIns="0" tIns="0" rIns="0" bIns="0">
            <a:noAutofit/>
          </a:bodyPr>
          <a:lstStyle>
            <a:lvl1pPr marL="0" marR="0" indent="0" algn="l" defTabSz="932742" rtl="0" eaLnBrk="1" fontAlgn="auto" latinLnBrk="0" hangingPunct="1">
              <a:lnSpc>
                <a:spcPct val="100000"/>
              </a:lnSpc>
              <a:spcBef>
                <a:spcPts val="0"/>
              </a:spcBef>
              <a:spcAft>
                <a:spcPts val="0"/>
              </a:spcAft>
              <a:buClr>
                <a:srgbClr val="000000"/>
              </a:buClr>
              <a:buSzPct val="90000"/>
              <a:buFont typeface="Arial" panose="020B0604020202020204" pitchFamily="34" charset="0"/>
              <a:buNone/>
              <a:tabLst/>
              <a:defRPr sz="1800" b="0" i="1">
                <a:solidFill>
                  <a:schemeClr val="tx1"/>
                </a:solidFill>
                <a:latin typeface="+mn-lt"/>
                <a:ea typeface="Open Sans" panose="020B0606030504020204" pitchFamily="34" charset="0"/>
                <a:cs typeface="Open Sans" panose="020B0606030504020204" pitchFamily="34" charset="0"/>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57200" indent="0">
              <a:buNone/>
              <a:defRPr/>
            </a:lvl3pPr>
            <a:lvl4pPr marL="685800" indent="0">
              <a:buNone/>
              <a:defRPr/>
            </a:lvl4pPr>
            <a:lvl5pPr marL="914400" indent="0">
              <a:buNone/>
              <a:defRPr/>
            </a:lvl5pPr>
          </a:lstStyle>
          <a:p>
            <a:pPr lvl="0"/>
            <a:r>
              <a:rPr lang="pt-BR" dirty="0"/>
              <a:t>Testimonial Poppins ExtraLight Italic 18pt</a:t>
            </a:r>
          </a:p>
        </p:txBody>
      </p:sp>
      <p:sp>
        <p:nvSpPr>
          <p:cNvPr id="18" name="Text Placeholder 3">
            <a:extLst>
              <a:ext uri="{FF2B5EF4-FFF2-40B4-BE49-F238E27FC236}">
                <a16:creationId xmlns:a16="http://schemas.microsoft.com/office/drawing/2014/main" id="{93FD80A0-2E8F-4112-BA4D-8B9B015BE31C}"/>
              </a:ext>
            </a:extLst>
          </p:cNvPr>
          <p:cNvSpPr>
            <a:spLocks noGrp="1"/>
          </p:cNvSpPr>
          <p:nvPr>
            <p:ph type="body" sz="quarter" idx="13" hasCustomPrompt="1"/>
          </p:nvPr>
        </p:nvSpPr>
        <p:spPr>
          <a:xfrm>
            <a:off x="739775" y="5305768"/>
            <a:ext cx="5128655" cy="246221"/>
          </a:xfrm>
        </p:spPr>
        <p:txBody>
          <a:bodyPr wrap="square" lIns="0" tIns="0" rIns="0" bIns="0">
            <a:noAutofit/>
          </a:bodyPr>
          <a:lstStyle>
            <a:lvl1pPr marL="0" marR="0" indent="0" algn="l" defTabSz="932742" rtl="0" eaLnBrk="1" fontAlgn="auto" latinLnBrk="0" hangingPunct="1">
              <a:lnSpc>
                <a:spcPct val="100000"/>
              </a:lnSpc>
              <a:spcBef>
                <a:spcPts val="1020"/>
              </a:spcBef>
              <a:spcAft>
                <a:spcPts val="0"/>
              </a:spcAft>
              <a:buClr>
                <a:srgbClr val="000000"/>
              </a:buClr>
              <a:buSzPct val="90000"/>
              <a:buFont typeface="Arial" panose="020B0604020202020204" pitchFamily="34" charset="0"/>
              <a:buNone/>
              <a:tabLst/>
              <a:defRPr sz="1600" b="0" i="0">
                <a:solidFill>
                  <a:schemeClr val="accent2"/>
                </a:solidFill>
                <a:latin typeface="+mj-lt"/>
                <a:ea typeface="Lato Heavy" panose="020F0502020204030203" pitchFamily="34" charset="0"/>
                <a:cs typeface="Lato Heavy" panose="020F0502020204030203" pitchFamily="34" charset="0"/>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57200" indent="0">
              <a:buNone/>
              <a:defRPr/>
            </a:lvl3pPr>
            <a:lvl4pPr marL="685800" indent="0">
              <a:buNone/>
              <a:defRPr/>
            </a:lvl4pPr>
            <a:lvl5pPr marL="914400" indent="0">
              <a:buNone/>
              <a:defRPr/>
            </a:lvl5pPr>
          </a:lstStyle>
          <a:p>
            <a:pPr lvl="0"/>
            <a:r>
              <a:rPr lang="pt-BR" dirty="0"/>
              <a:t>Contributor Poppins SemiBold 16pt</a:t>
            </a:r>
          </a:p>
        </p:txBody>
      </p:sp>
      <p:sp>
        <p:nvSpPr>
          <p:cNvPr id="2" name="Title Placeholder 1">
            <a:extLst>
              <a:ext uri="{FF2B5EF4-FFF2-40B4-BE49-F238E27FC236}">
                <a16:creationId xmlns:a16="http://schemas.microsoft.com/office/drawing/2014/main" id="{364A2DAE-FC55-B071-5099-D5C9F387D61D}"/>
              </a:ext>
            </a:extLst>
          </p:cNvPr>
          <p:cNvSpPr>
            <a:spLocks noGrp="1"/>
          </p:cNvSpPr>
          <p:nvPr>
            <p:ph type="title" hasCustomPrompt="1"/>
          </p:nvPr>
        </p:nvSpPr>
        <p:spPr>
          <a:xfrm>
            <a:off x="739775" y="693118"/>
            <a:ext cx="5128655" cy="1271420"/>
          </a:xfrm>
          <a:prstGeom prst="rect">
            <a:avLst/>
          </a:prstGeom>
        </p:spPr>
        <p:txBody>
          <a:bodyPr vert="horz" wrap="square" lIns="0" tIns="0" rIns="0" bIns="0" rtlCol="0" anchor="t">
            <a:noAutofit/>
          </a:bodyPr>
          <a:lstStyle>
            <a:lvl1pPr>
              <a:lnSpc>
                <a:spcPct val="100000"/>
              </a:lnSpc>
              <a:defRPr sz="4400">
                <a:solidFill>
                  <a:schemeClr val="accent1"/>
                </a:solidFill>
                <a:latin typeface="+mj-lt"/>
              </a:defRPr>
            </a:lvl1pPr>
          </a:lstStyle>
          <a:p>
            <a:r>
              <a:rPr lang="en-US" dirty="0"/>
              <a:t>Heading Poppins </a:t>
            </a:r>
            <a:r>
              <a:rPr lang="en-US" dirty="0" err="1"/>
              <a:t>SemiBold</a:t>
            </a:r>
            <a:r>
              <a:rPr lang="en-US" dirty="0"/>
              <a:t> 44pt</a:t>
            </a:r>
          </a:p>
        </p:txBody>
      </p:sp>
      <p:sp>
        <p:nvSpPr>
          <p:cNvPr id="3" name="Rectangle: Single Corner Rounded 2">
            <a:extLst>
              <a:ext uri="{FF2B5EF4-FFF2-40B4-BE49-F238E27FC236}">
                <a16:creationId xmlns:a16="http://schemas.microsoft.com/office/drawing/2014/main" id="{4CDFBB77-54F3-9D29-8832-A10FBB77594F}"/>
              </a:ext>
            </a:extLst>
          </p:cNvPr>
          <p:cNvSpPr>
            <a:spLocks noChangeAspect="1"/>
          </p:cNvSpPr>
          <p:nvPr userDrawn="1"/>
        </p:nvSpPr>
        <p:spPr bwMode="auto">
          <a:xfrm rot="10800000">
            <a:off x="6218236" y="-3"/>
            <a:ext cx="6249769" cy="6994525"/>
          </a:xfrm>
          <a:prstGeom prst="round1Rect">
            <a:avLst/>
          </a:prstGeom>
          <a:blipFill dpi="0" rotWithShape="0">
            <a:blip r:embed="rId2"/>
            <a:srcRect/>
            <a:stretch>
              <a:fillRect l="-58524" r="-16472"/>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 name="Graphic 3">
            <a:extLst>
              <a:ext uri="{FF2B5EF4-FFF2-40B4-BE49-F238E27FC236}">
                <a16:creationId xmlns:a16="http://schemas.microsoft.com/office/drawing/2014/main" id="{F0006838-9D65-7B65-853D-DB1827DB62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5" name="TextBox 4">
            <a:extLst>
              <a:ext uri="{FF2B5EF4-FFF2-40B4-BE49-F238E27FC236}">
                <a16:creationId xmlns:a16="http://schemas.microsoft.com/office/drawing/2014/main" id="{C0CD8B19-7BA3-3B13-3FD6-CD1DF23ED4B7}"/>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6" name="Graphic 5">
            <a:extLst>
              <a:ext uri="{FF2B5EF4-FFF2-40B4-BE49-F238E27FC236}">
                <a16:creationId xmlns:a16="http://schemas.microsoft.com/office/drawing/2014/main" id="{2B47D916-3CB3-918B-F5BA-2E15F0DB980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328927032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9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Single Corner Rounded 1">
            <a:extLst>
              <a:ext uri="{FF2B5EF4-FFF2-40B4-BE49-F238E27FC236}">
                <a16:creationId xmlns:a16="http://schemas.microsoft.com/office/drawing/2014/main" id="{5530F777-1384-2101-FDCB-8923EE1BB818}"/>
              </a:ext>
            </a:extLst>
          </p:cNvPr>
          <p:cNvSpPr>
            <a:spLocks noChangeAspect="1"/>
          </p:cNvSpPr>
          <p:nvPr userDrawn="1"/>
        </p:nvSpPr>
        <p:spPr bwMode="auto">
          <a:xfrm rot="10800000">
            <a:off x="6218236" y="-3"/>
            <a:ext cx="6249769" cy="6994525"/>
          </a:xfrm>
          <a:prstGeom prst="round1Rect">
            <a:avLst/>
          </a:prstGeom>
          <a:blipFill dpi="0" rotWithShape="0">
            <a:blip r:embed="rId2"/>
            <a:srcRect/>
            <a:stretch>
              <a:fillRect l="-36577" r="-5691"/>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Graphic 5">
            <a:extLst>
              <a:ext uri="{FF2B5EF4-FFF2-40B4-BE49-F238E27FC236}">
                <a16:creationId xmlns:a16="http://schemas.microsoft.com/office/drawing/2014/main" id="{C709CCEB-023B-9832-07CF-C120CDDEEA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7" name="TextBox 6">
            <a:extLst>
              <a:ext uri="{FF2B5EF4-FFF2-40B4-BE49-F238E27FC236}">
                <a16:creationId xmlns:a16="http://schemas.microsoft.com/office/drawing/2014/main" id="{C2ABAFC0-CF82-060B-DA1A-2B9A9BCE5BE7}"/>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sp>
        <p:nvSpPr>
          <p:cNvPr id="9" name="Text Placeholder 3">
            <a:extLst>
              <a:ext uri="{FF2B5EF4-FFF2-40B4-BE49-F238E27FC236}">
                <a16:creationId xmlns:a16="http://schemas.microsoft.com/office/drawing/2014/main" id="{0C704247-D607-D9FB-316B-0E2EAF594D4D}"/>
              </a:ext>
            </a:extLst>
          </p:cNvPr>
          <p:cNvSpPr>
            <a:spLocks noGrp="1"/>
          </p:cNvSpPr>
          <p:nvPr>
            <p:ph type="body" sz="quarter" idx="13" hasCustomPrompt="1"/>
          </p:nvPr>
        </p:nvSpPr>
        <p:spPr>
          <a:xfrm>
            <a:off x="739775" y="5305768"/>
            <a:ext cx="5128655" cy="246221"/>
          </a:xfrm>
        </p:spPr>
        <p:txBody>
          <a:bodyPr wrap="square" lIns="0" tIns="0" rIns="0" bIns="0">
            <a:noAutofit/>
          </a:bodyPr>
          <a:lstStyle>
            <a:lvl1pPr marL="0" marR="0" indent="0" algn="l" defTabSz="932742" rtl="0" eaLnBrk="1" fontAlgn="auto" latinLnBrk="0" hangingPunct="1">
              <a:lnSpc>
                <a:spcPct val="100000"/>
              </a:lnSpc>
              <a:spcBef>
                <a:spcPts val="1020"/>
              </a:spcBef>
              <a:spcAft>
                <a:spcPts val="0"/>
              </a:spcAft>
              <a:buClr>
                <a:srgbClr val="000000"/>
              </a:buClr>
              <a:buSzPct val="90000"/>
              <a:buFont typeface="Arial" panose="020B0604020202020204" pitchFamily="34" charset="0"/>
              <a:buNone/>
              <a:tabLst/>
              <a:defRPr sz="1600" b="0" i="0">
                <a:solidFill>
                  <a:schemeClr val="accent2"/>
                </a:solidFill>
                <a:latin typeface="+mj-lt"/>
                <a:ea typeface="Lato Heavy" panose="020F0502020204030203" pitchFamily="34" charset="0"/>
                <a:cs typeface="Lato Heavy" panose="020F0502020204030203" pitchFamily="34" charset="0"/>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57200" indent="0">
              <a:buNone/>
              <a:defRPr/>
            </a:lvl3pPr>
            <a:lvl4pPr marL="685800" indent="0">
              <a:buNone/>
              <a:defRPr/>
            </a:lvl4pPr>
            <a:lvl5pPr marL="914400" indent="0">
              <a:buNone/>
              <a:defRPr/>
            </a:lvl5pPr>
          </a:lstStyle>
          <a:p>
            <a:pPr lvl="0"/>
            <a:r>
              <a:rPr lang="pt-BR" dirty="0"/>
              <a:t>Contributor Poppins SemiBold 16pt</a:t>
            </a:r>
          </a:p>
        </p:txBody>
      </p:sp>
      <p:sp>
        <p:nvSpPr>
          <p:cNvPr id="10" name="Title Placeholder 1">
            <a:extLst>
              <a:ext uri="{FF2B5EF4-FFF2-40B4-BE49-F238E27FC236}">
                <a16:creationId xmlns:a16="http://schemas.microsoft.com/office/drawing/2014/main" id="{8472EA12-7611-538F-D517-99644B1E390F}"/>
              </a:ext>
            </a:extLst>
          </p:cNvPr>
          <p:cNvSpPr>
            <a:spLocks noGrp="1"/>
          </p:cNvSpPr>
          <p:nvPr>
            <p:ph type="title" hasCustomPrompt="1"/>
          </p:nvPr>
        </p:nvSpPr>
        <p:spPr>
          <a:xfrm>
            <a:off x="739775" y="693118"/>
            <a:ext cx="5128655" cy="1271420"/>
          </a:xfrm>
          <a:prstGeom prst="rect">
            <a:avLst/>
          </a:prstGeom>
        </p:spPr>
        <p:txBody>
          <a:bodyPr vert="horz" wrap="square" lIns="0" tIns="0" rIns="0" bIns="0" rtlCol="0" anchor="t">
            <a:noAutofit/>
          </a:bodyPr>
          <a:lstStyle>
            <a:lvl1pPr>
              <a:lnSpc>
                <a:spcPct val="100000"/>
              </a:lnSpc>
              <a:defRPr sz="4400">
                <a:solidFill>
                  <a:schemeClr val="bg1"/>
                </a:solidFill>
                <a:latin typeface="+mj-lt"/>
              </a:defRPr>
            </a:lvl1pPr>
          </a:lstStyle>
          <a:p>
            <a:r>
              <a:rPr lang="en-US" dirty="0"/>
              <a:t>Heading Poppins </a:t>
            </a:r>
            <a:r>
              <a:rPr lang="en-US" dirty="0" err="1"/>
              <a:t>SemiBold</a:t>
            </a:r>
            <a:r>
              <a:rPr lang="en-US" dirty="0"/>
              <a:t> 44pt</a:t>
            </a:r>
          </a:p>
        </p:txBody>
      </p:sp>
      <p:sp>
        <p:nvSpPr>
          <p:cNvPr id="11" name="Text Placeholder 3">
            <a:extLst>
              <a:ext uri="{FF2B5EF4-FFF2-40B4-BE49-F238E27FC236}">
                <a16:creationId xmlns:a16="http://schemas.microsoft.com/office/drawing/2014/main" id="{0CDD1EAD-9524-B49F-7058-8122E79AAA05}"/>
              </a:ext>
            </a:extLst>
          </p:cNvPr>
          <p:cNvSpPr>
            <a:spLocks noGrp="1"/>
          </p:cNvSpPr>
          <p:nvPr>
            <p:ph type="body" sz="quarter" idx="14" hasCustomPrompt="1"/>
          </p:nvPr>
        </p:nvSpPr>
        <p:spPr>
          <a:xfrm>
            <a:off x="739775" y="2558777"/>
            <a:ext cx="5128655" cy="276999"/>
          </a:xfrm>
        </p:spPr>
        <p:txBody>
          <a:bodyPr wrap="square" lIns="0" tIns="0" rIns="0" bIns="0">
            <a:noAutofit/>
          </a:bodyPr>
          <a:lstStyle>
            <a:lvl1pPr marL="0" marR="0" indent="0" algn="l" defTabSz="932742" rtl="0" eaLnBrk="1" fontAlgn="auto" latinLnBrk="0" hangingPunct="1">
              <a:lnSpc>
                <a:spcPct val="100000"/>
              </a:lnSpc>
              <a:spcBef>
                <a:spcPts val="0"/>
              </a:spcBef>
              <a:spcAft>
                <a:spcPts val="0"/>
              </a:spcAft>
              <a:buClr>
                <a:srgbClr val="000000"/>
              </a:buClr>
              <a:buSzPct val="90000"/>
              <a:buFont typeface="Arial" panose="020B0604020202020204" pitchFamily="34" charset="0"/>
              <a:buNone/>
              <a:tabLst/>
              <a:defRPr sz="1800" b="0" i="1">
                <a:solidFill>
                  <a:schemeClr val="bg1"/>
                </a:solidFill>
                <a:latin typeface="+mn-lt"/>
                <a:ea typeface="Open Sans" panose="020B0606030504020204" pitchFamily="34" charset="0"/>
                <a:cs typeface="Open Sans" panose="020B0606030504020204" pitchFamily="34" charset="0"/>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57200" indent="0">
              <a:buNone/>
              <a:defRPr/>
            </a:lvl3pPr>
            <a:lvl4pPr marL="685800" indent="0">
              <a:buNone/>
              <a:defRPr/>
            </a:lvl4pPr>
            <a:lvl5pPr marL="914400" indent="0">
              <a:buNone/>
              <a:defRPr/>
            </a:lvl5pPr>
          </a:lstStyle>
          <a:p>
            <a:pPr lvl="0"/>
            <a:r>
              <a:rPr lang="pt-BR" dirty="0"/>
              <a:t>Testimonial Poppins ExtraLight Italic 18pt</a:t>
            </a:r>
          </a:p>
        </p:txBody>
      </p:sp>
      <p:pic>
        <p:nvPicPr>
          <p:cNvPr id="12" name="Graphic 11">
            <a:extLst>
              <a:ext uri="{FF2B5EF4-FFF2-40B4-BE49-F238E27FC236}">
                <a16:creationId xmlns:a16="http://schemas.microsoft.com/office/drawing/2014/main" id="{1F0520D3-31BE-0571-773C-F0DDC0EEB63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229786920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0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Single Corner Rounded 1">
            <a:extLst>
              <a:ext uri="{FF2B5EF4-FFF2-40B4-BE49-F238E27FC236}">
                <a16:creationId xmlns:a16="http://schemas.microsoft.com/office/drawing/2014/main" id="{A138A415-D4DC-DDE0-0694-59224CAB48F3}"/>
              </a:ext>
            </a:extLst>
          </p:cNvPr>
          <p:cNvSpPr>
            <a:spLocks noChangeAspect="1"/>
          </p:cNvSpPr>
          <p:nvPr userDrawn="1"/>
        </p:nvSpPr>
        <p:spPr bwMode="auto">
          <a:xfrm rot="10800000">
            <a:off x="6218236" y="-3"/>
            <a:ext cx="6249769" cy="6994525"/>
          </a:xfrm>
          <a:prstGeom prst="round1Rect">
            <a:avLst/>
          </a:prstGeom>
          <a:blipFill dpi="0" rotWithShape="0">
            <a:blip r:embed="rId2"/>
            <a:srcRect/>
            <a:stretch>
              <a:fillRect l="-16800" t="-8160" r="-72476"/>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Graphic 4">
            <a:extLst>
              <a:ext uri="{FF2B5EF4-FFF2-40B4-BE49-F238E27FC236}">
                <a16:creationId xmlns:a16="http://schemas.microsoft.com/office/drawing/2014/main" id="{6C6D3C96-88E2-273D-6AE8-4A702439D0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6" name="TextBox 5">
            <a:extLst>
              <a:ext uri="{FF2B5EF4-FFF2-40B4-BE49-F238E27FC236}">
                <a16:creationId xmlns:a16="http://schemas.microsoft.com/office/drawing/2014/main" id="{31948FAC-9F99-5CDF-CAB3-87FD9AF8D88E}"/>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sp>
        <p:nvSpPr>
          <p:cNvPr id="9" name="Text Placeholder 3">
            <a:extLst>
              <a:ext uri="{FF2B5EF4-FFF2-40B4-BE49-F238E27FC236}">
                <a16:creationId xmlns:a16="http://schemas.microsoft.com/office/drawing/2014/main" id="{E9C7CD7B-E16F-208F-19F7-67119785E702}"/>
              </a:ext>
            </a:extLst>
          </p:cNvPr>
          <p:cNvSpPr>
            <a:spLocks noGrp="1"/>
          </p:cNvSpPr>
          <p:nvPr>
            <p:ph type="body" sz="quarter" idx="13" hasCustomPrompt="1"/>
          </p:nvPr>
        </p:nvSpPr>
        <p:spPr>
          <a:xfrm>
            <a:off x="739775" y="5305768"/>
            <a:ext cx="5128655" cy="246221"/>
          </a:xfrm>
        </p:spPr>
        <p:txBody>
          <a:bodyPr wrap="square" lIns="0" tIns="0" rIns="0" bIns="0">
            <a:noAutofit/>
          </a:bodyPr>
          <a:lstStyle>
            <a:lvl1pPr marL="0" marR="0" indent="0" algn="l" defTabSz="932742" rtl="0" eaLnBrk="1" fontAlgn="auto" latinLnBrk="0" hangingPunct="1">
              <a:lnSpc>
                <a:spcPct val="100000"/>
              </a:lnSpc>
              <a:spcBef>
                <a:spcPts val="1020"/>
              </a:spcBef>
              <a:spcAft>
                <a:spcPts val="0"/>
              </a:spcAft>
              <a:buClr>
                <a:srgbClr val="000000"/>
              </a:buClr>
              <a:buSzPct val="90000"/>
              <a:buFont typeface="Arial" panose="020B0604020202020204" pitchFamily="34" charset="0"/>
              <a:buNone/>
              <a:tabLst/>
              <a:defRPr sz="1600" b="0" i="0">
                <a:solidFill>
                  <a:schemeClr val="accent1"/>
                </a:solidFill>
                <a:latin typeface="+mj-lt"/>
                <a:ea typeface="Lato Heavy" panose="020F0502020204030203" pitchFamily="34" charset="0"/>
                <a:cs typeface="Lato Heavy" panose="020F0502020204030203" pitchFamily="34" charset="0"/>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57200" indent="0">
              <a:buNone/>
              <a:defRPr/>
            </a:lvl3pPr>
            <a:lvl4pPr marL="685800" indent="0">
              <a:buNone/>
              <a:defRPr/>
            </a:lvl4pPr>
            <a:lvl5pPr marL="914400" indent="0">
              <a:buNone/>
              <a:defRPr/>
            </a:lvl5pPr>
          </a:lstStyle>
          <a:p>
            <a:pPr lvl="0"/>
            <a:r>
              <a:rPr lang="pt-BR" dirty="0"/>
              <a:t>Contributor Poppins SemiBold 16pt</a:t>
            </a:r>
          </a:p>
        </p:txBody>
      </p:sp>
      <p:sp>
        <p:nvSpPr>
          <p:cNvPr id="10" name="Title Placeholder 1">
            <a:extLst>
              <a:ext uri="{FF2B5EF4-FFF2-40B4-BE49-F238E27FC236}">
                <a16:creationId xmlns:a16="http://schemas.microsoft.com/office/drawing/2014/main" id="{A085D78B-24D3-A6A4-E892-D93A57FF0841}"/>
              </a:ext>
            </a:extLst>
          </p:cNvPr>
          <p:cNvSpPr>
            <a:spLocks noGrp="1"/>
          </p:cNvSpPr>
          <p:nvPr>
            <p:ph type="title" hasCustomPrompt="1"/>
          </p:nvPr>
        </p:nvSpPr>
        <p:spPr>
          <a:xfrm>
            <a:off x="739775" y="693118"/>
            <a:ext cx="5128655" cy="1271420"/>
          </a:xfrm>
          <a:prstGeom prst="rect">
            <a:avLst/>
          </a:prstGeom>
        </p:spPr>
        <p:txBody>
          <a:bodyPr vert="horz" wrap="square" lIns="0" tIns="0" rIns="0" bIns="0" rtlCol="0" anchor="t">
            <a:noAutofit/>
          </a:bodyPr>
          <a:lstStyle>
            <a:lvl1pPr>
              <a:lnSpc>
                <a:spcPct val="100000"/>
              </a:lnSpc>
              <a:defRPr sz="4400">
                <a:solidFill>
                  <a:schemeClr val="bg1"/>
                </a:solidFill>
                <a:latin typeface="+mj-lt"/>
              </a:defRPr>
            </a:lvl1pPr>
          </a:lstStyle>
          <a:p>
            <a:r>
              <a:rPr lang="en-US" dirty="0"/>
              <a:t>Heading Poppins </a:t>
            </a:r>
            <a:r>
              <a:rPr lang="en-US" dirty="0" err="1"/>
              <a:t>SemiBold</a:t>
            </a:r>
            <a:r>
              <a:rPr lang="en-US" dirty="0"/>
              <a:t> 44pt</a:t>
            </a:r>
          </a:p>
        </p:txBody>
      </p:sp>
      <p:sp>
        <p:nvSpPr>
          <p:cNvPr id="11" name="Text Placeholder 3">
            <a:extLst>
              <a:ext uri="{FF2B5EF4-FFF2-40B4-BE49-F238E27FC236}">
                <a16:creationId xmlns:a16="http://schemas.microsoft.com/office/drawing/2014/main" id="{04B1A235-467A-830A-F582-1F76B02AEEDA}"/>
              </a:ext>
            </a:extLst>
          </p:cNvPr>
          <p:cNvSpPr>
            <a:spLocks noGrp="1"/>
          </p:cNvSpPr>
          <p:nvPr>
            <p:ph type="body" sz="quarter" idx="14" hasCustomPrompt="1"/>
          </p:nvPr>
        </p:nvSpPr>
        <p:spPr>
          <a:xfrm>
            <a:off x="739775" y="2558777"/>
            <a:ext cx="5128655" cy="276999"/>
          </a:xfrm>
        </p:spPr>
        <p:txBody>
          <a:bodyPr wrap="square" lIns="0" tIns="0" rIns="0" bIns="0">
            <a:noAutofit/>
          </a:bodyPr>
          <a:lstStyle>
            <a:lvl1pPr marL="0" marR="0" indent="0" algn="l" defTabSz="932742" rtl="0" eaLnBrk="1" fontAlgn="auto" latinLnBrk="0" hangingPunct="1">
              <a:lnSpc>
                <a:spcPct val="100000"/>
              </a:lnSpc>
              <a:spcBef>
                <a:spcPts val="0"/>
              </a:spcBef>
              <a:spcAft>
                <a:spcPts val="0"/>
              </a:spcAft>
              <a:buClr>
                <a:srgbClr val="000000"/>
              </a:buClr>
              <a:buSzPct val="90000"/>
              <a:buFont typeface="Arial" panose="020B0604020202020204" pitchFamily="34" charset="0"/>
              <a:buNone/>
              <a:tabLst/>
              <a:defRPr sz="1800" b="0" i="1">
                <a:solidFill>
                  <a:schemeClr val="bg1"/>
                </a:solidFill>
                <a:latin typeface="+mn-lt"/>
                <a:ea typeface="Open Sans" panose="020B0606030504020204" pitchFamily="34" charset="0"/>
                <a:cs typeface="Open Sans" panose="020B0606030504020204" pitchFamily="34" charset="0"/>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57200" indent="0">
              <a:buNone/>
              <a:defRPr/>
            </a:lvl3pPr>
            <a:lvl4pPr marL="685800" indent="0">
              <a:buNone/>
              <a:defRPr/>
            </a:lvl4pPr>
            <a:lvl5pPr marL="914400" indent="0">
              <a:buNone/>
              <a:defRPr/>
            </a:lvl5pPr>
          </a:lstStyle>
          <a:p>
            <a:pPr lvl="0"/>
            <a:r>
              <a:rPr lang="pt-BR" dirty="0"/>
              <a:t>Testimonial Poppins ExtraLight Italic 18pt</a:t>
            </a:r>
          </a:p>
        </p:txBody>
      </p:sp>
      <p:pic>
        <p:nvPicPr>
          <p:cNvPr id="12" name="Graphic 11">
            <a:extLst>
              <a:ext uri="{FF2B5EF4-FFF2-40B4-BE49-F238E27FC236}">
                <a16:creationId xmlns:a16="http://schemas.microsoft.com/office/drawing/2014/main" id="{1C9788AB-9DE7-65BF-702D-B497E046855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3443467643"/>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Single Corner Rounded 3">
            <a:extLst>
              <a:ext uri="{FF2B5EF4-FFF2-40B4-BE49-F238E27FC236}">
                <a16:creationId xmlns:a16="http://schemas.microsoft.com/office/drawing/2014/main" id="{B7BB4E40-C6B6-D9B6-D1D4-2279DC5F7178}"/>
              </a:ext>
            </a:extLst>
          </p:cNvPr>
          <p:cNvSpPr>
            <a:spLocks noChangeAspect="1"/>
          </p:cNvSpPr>
          <p:nvPr userDrawn="1"/>
        </p:nvSpPr>
        <p:spPr bwMode="auto">
          <a:xfrm rot="10800000">
            <a:off x="6218236" y="-3"/>
            <a:ext cx="6249769" cy="6994525"/>
          </a:xfrm>
          <a:prstGeom prst="round1Rect">
            <a:avLst/>
          </a:prstGeom>
          <a:blipFill dpi="0" rotWithShape="0">
            <a:blip r:embed="rId2"/>
            <a:srcRect/>
            <a:stretch>
              <a:fillRect l="-64620" t="-9918" r="-40472" b="-7280"/>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Graphic 4">
            <a:extLst>
              <a:ext uri="{FF2B5EF4-FFF2-40B4-BE49-F238E27FC236}">
                <a16:creationId xmlns:a16="http://schemas.microsoft.com/office/drawing/2014/main" id="{71BE1959-1884-8EF8-95EE-92AA0796F6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6" name="TextBox 5">
            <a:extLst>
              <a:ext uri="{FF2B5EF4-FFF2-40B4-BE49-F238E27FC236}">
                <a16:creationId xmlns:a16="http://schemas.microsoft.com/office/drawing/2014/main" id="{BF927C3A-6DD7-875D-681F-A9B512DFA83A}"/>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sp>
        <p:nvSpPr>
          <p:cNvPr id="9" name="Text Placeholder 3">
            <a:extLst>
              <a:ext uri="{FF2B5EF4-FFF2-40B4-BE49-F238E27FC236}">
                <a16:creationId xmlns:a16="http://schemas.microsoft.com/office/drawing/2014/main" id="{423AA984-70C8-6882-F786-FDF2847DF5D0}"/>
              </a:ext>
            </a:extLst>
          </p:cNvPr>
          <p:cNvSpPr>
            <a:spLocks noGrp="1"/>
          </p:cNvSpPr>
          <p:nvPr>
            <p:ph type="body" sz="quarter" idx="13" hasCustomPrompt="1"/>
          </p:nvPr>
        </p:nvSpPr>
        <p:spPr>
          <a:xfrm>
            <a:off x="739775" y="5305768"/>
            <a:ext cx="5128655" cy="246221"/>
          </a:xfrm>
        </p:spPr>
        <p:txBody>
          <a:bodyPr wrap="square" lIns="0" tIns="0" rIns="0" bIns="0">
            <a:noAutofit/>
          </a:bodyPr>
          <a:lstStyle>
            <a:lvl1pPr marL="0" marR="0" indent="0" algn="l" defTabSz="932742" rtl="0" eaLnBrk="1" fontAlgn="auto" latinLnBrk="0" hangingPunct="1">
              <a:lnSpc>
                <a:spcPct val="100000"/>
              </a:lnSpc>
              <a:spcBef>
                <a:spcPts val="1020"/>
              </a:spcBef>
              <a:spcAft>
                <a:spcPts val="0"/>
              </a:spcAft>
              <a:buClr>
                <a:srgbClr val="000000"/>
              </a:buClr>
              <a:buSzPct val="90000"/>
              <a:buFont typeface="Arial" panose="020B0604020202020204" pitchFamily="34" charset="0"/>
              <a:buNone/>
              <a:tabLst/>
              <a:defRPr sz="1600" b="0" i="0">
                <a:solidFill>
                  <a:schemeClr val="tx2"/>
                </a:solidFill>
                <a:latin typeface="+mj-lt"/>
                <a:ea typeface="Lato Heavy" panose="020F0502020204030203" pitchFamily="34" charset="0"/>
                <a:cs typeface="Lato Heavy" panose="020F0502020204030203" pitchFamily="34" charset="0"/>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57200" indent="0">
              <a:buNone/>
              <a:defRPr/>
            </a:lvl3pPr>
            <a:lvl4pPr marL="685800" indent="0">
              <a:buNone/>
              <a:defRPr/>
            </a:lvl4pPr>
            <a:lvl5pPr marL="914400" indent="0">
              <a:buNone/>
              <a:defRPr/>
            </a:lvl5pPr>
          </a:lstStyle>
          <a:p>
            <a:pPr lvl="0"/>
            <a:r>
              <a:rPr lang="pt-BR" dirty="0"/>
              <a:t>Contributor Poppins SemiBold 16pt</a:t>
            </a:r>
          </a:p>
        </p:txBody>
      </p:sp>
      <p:sp>
        <p:nvSpPr>
          <p:cNvPr id="10" name="Title Placeholder 1">
            <a:extLst>
              <a:ext uri="{FF2B5EF4-FFF2-40B4-BE49-F238E27FC236}">
                <a16:creationId xmlns:a16="http://schemas.microsoft.com/office/drawing/2014/main" id="{7AB3A874-AA84-10EB-23AC-796BD50AD7B4}"/>
              </a:ext>
            </a:extLst>
          </p:cNvPr>
          <p:cNvSpPr>
            <a:spLocks noGrp="1"/>
          </p:cNvSpPr>
          <p:nvPr>
            <p:ph type="title" hasCustomPrompt="1"/>
          </p:nvPr>
        </p:nvSpPr>
        <p:spPr>
          <a:xfrm>
            <a:off x="739775" y="693118"/>
            <a:ext cx="5128655" cy="1271420"/>
          </a:xfrm>
          <a:prstGeom prst="rect">
            <a:avLst/>
          </a:prstGeom>
        </p:spPr>
        <p:txBody>
          <a:bodyPr vert="horz" wrap="square" lIns="0" tIns="0" rIns="0" bIns="0" rtlCol="0" anchor="t">
            <a:noAutofit/>
          </a:bodyPr>
          <a:lstStyle>
            <a:lvl1pPr>
              <a:lnSpc>
                <a:spcPct val="100000"/>
              </a:lnSpc>
              <a:defRPr sz="4400">
                <a:solidFill>
                  <a:schemeClr val="bg1"/>
                </a:solidFill>
                <a:latin typeface="+mj-lt"/>
              </a:defRPr>
            </a:lvl1pPr>
          </a:lstStyle>
          <a:p>
            <a:r>
              <a:rPr lang="en-US" dirty="0"/>
              <a:t>Heading Poppins </a:t>
            </a:r>
            <a:r>
              <a:rPr lang="en-US" dirty="0" err="1"/>
              <a:t>SemiBold</a:t>
            </a:r>
            <a:r>
              <a:rPr lang="en-US" dirty="0"/>
              <a:t> 44pt</a:t>
            </a:r>
          </a:p>
        </p:txBody>
      </p:sp>
      <p:sp>
        <p:nvSpPr>
          <p:cNvPr id="11" name="Text Placeholder 3">
            <a:extLst>
              <a:ext uri="{FF2B5EF4-FFF2-40B4-BE49-F238E27FC236}">
                <a16:creationId xmlns:a16="http://schemas.microsoft.com/office/drawing/2014/main" id="{D0FC406C-E4A2-CA85-5162-CBD894F7E4D1}"/>
              </a:ext>
            </a:extLst>
          </p:cNvPr>
          <p:cNvSpPr>
            <a:spLocks noGrp="1"/>
          </p:cNvSpPr>
          <p:nvPr>
            <p:ph type="body" sz="quarter" idx="14" hasCustomPrompt="1"/>
          </p:nvPr>
        </p:nvSpPr>
        <p:spPr>
          <a:xfrm>
            <a:off x="739775" y="2558777"/>
            <a:ext cx="5128655" cy="276999"/>
          </a:xfrm>
        </p:spPr>
        <p:txBody>
          <a:bodyPr wrap="square" lIns="0" tIns="0" rIns="0" bIns="0">
            <a:noAutofit/>
          </a:bodyPr>
          <a:lstStyle>
            <a:lvl1pPr marL="0" marR="0" indent="0" algn="l" defTabSz="932742" rtl="0" eaLnBrk="1" fontAlgn="auto" latinLnBrk="0" hangingPunct="1">
              <a:lnSpc>
                <a:spcPct val="100000"/>
              </a:lnSpc>
              <a:spcBef>
                <a:spcPts val="0"/>
              </a:spcBef>
              <a:spcAft>
                <a:spcPts val="0"/>
              </a:spcAft>
              <a:buClr>
                <a:srgbClr val="000000"/>
              </a:buClr>
              <a:buSzPct val="90000"/>
              <a:buFont typeface="Arial" panose="020B0604020202020204" pitchFamily="34" charset="0"/>
              <a:buNone/>
              <a:tabLst/>
              <a:defRPr sz="1800" b="0" i="1">
                <a:solidFill>
                  <a:schemeClr val="bg1"/>
                </a:solidFill>
                <a:latin typeface="+mn-lt"/>
                <a:ea typeface="Open Sans" panose="020B0606030504020204" pitchFamily="34" charset="0"/>
                <a:cs typeface="Open Sans" panose="020B0606030504020204" pitchFamily="34" charset="0"/>
              </a:defRPr>
            </a:lvl1pPr>
            <a:lvl2pPr marL="228600" marR="0" indent="0" algn="l" defTabSz="932742"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457200" indent="0">
              <a:buNone/>
              <a:defRPr/>
            </a:lvl3pPr>
            <a:lvl4pPr marL="685800" indent="0">
              <a:buNone/>
              <a:defRPr/>
            </a:lvl4pPr>
            <a:lvl5pPr marL="914400" indent="0">
              <a:buNone/>
              <a:defRPr/>
            </a:lvl5pPr>
          </a:lstStyle>
          <a:p>
            <a:pPr lvl="0"/>
            <a:r>
              <a:rPr lang="pt-BR" dirty="0"/>
              <a:t>Testimonial Poppins ExtraLight Italic 18pt</a:t>
            </a:r>
          </a:p>
        </p:txBody>
      </p:sp>
      <p:pic>
        <p:nvPicPr>
          <p:cNvPr id="12" name="Graphic 11">
            <a:extLst>
              <a:ext uri="{FF2B5EF4-FFF2-40B4-BE49-F238E27FC236}">
                <a16:creationId xmlns:a16="http://schemas.microsoft.com/office/drawing/2014/main" id="{F460D347-3AAE-FC6B-4A18-DFDB67EFC8F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404273051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Contents slide">
    <p:spTree>
      <p:nvGrpSpPr>
        <p:cNvPr id="1" name=""/>
        <p:cNvGrpSpPr/>
        <p:nvPr/>
      </p:nvGrpSpPr>
      <p:grpSpPr>
        <a:xfrm>
          <a:off x="0" y="0"/>
          <a:ext cx="0" cy="0"/>
          <a:chOff x="0" y="0"/>
          <a:chExt cx="0" cy="0"/>
        </a:xfrm>
      </p:grpSpPr>
      <p:sp>
        <p:nvSpPr>
          <p:cNvPr id="14" name="Text Placeholder 10">
            <a:extLst>
              <a:ext uri="{FF2B5EF4-FFF2-40B4-BE49-F238E27FC236}">
                <a16:creationId xmlns:a16="http://schemas.microsoft.com/office/drawing/2014/main" id="{BC176788-7394-4167-82D2-5EB6DB1ACE70}"/>
              </a:ext>
            </a:extLst>
          </p:cNvPr>
          <p:cNvSpPr>
            <a:spLocks noGrp="1"/>
          </p:cNvSpPr>
          <p:nvPr>
            <p:ph type="body" sz="quarter" idx="11" hasCustomPrompt="1"/>
          </p:nvPr>
        </p:nvSpPr>
        <p:spPr>
          <a:xfrm>
            <a:off x="1424701" y="3102177"/>
            <a:ext cx="3517900" cy="332399"/>
          </a:xfrm>
        </p:spPr>
        <p:txBody>
          <a:bodyPr/>
          <a:lstStyle>
            <a:lvl1pPr>
              <a:defRPr sz="2400" b="0">
                <a:solidFill>
                  <a:schemeClr val="accent2"/>
                </a:solidFill>
                <a:latin typeface="+mj-lt"/>
                <a:ea typeface="Lato Heavy" panose="020F0502020204030203" pitchFamily="34" charset="0"/>
                <a:cs typeface="Lato Heavy" panose="020F0502020204030203" pitchFamily="34" charset="0"/>
              </a:defRPr>
            </a:lvl1pPr>
          </a:lstStyle>
          <a:p>
            <a:pPr lvl="0"/>
            <a:r>
              <a:rPr lang="en-GB" dirty="0"/>
              <a:t>Name</a:t>
            </a:r>
          </a:p>
        </p:txBody>
      </p:sp>
      <p:sp>
        <p:nvSpPr>
          <p:cNvPr id="15" name="Text Placeholder 10">
            <a:extLst>
              <a:ext uri="{FF2B5EF4-FFF2-40B4-BE49-F238E27FC236}">
                <a16:creationId xmlns:a16="http://schemas.microsoft.com/office/drawing/2014/main" id="{17572182-3802-4BBA-94C5-CAED4256443F}"/>
              </a:ext>
            </a:extLst>
          </p:cNvPr>
          <p:cNvSpPr>
            <a:spLocks noGrp="1"/>
          </p:cNvSpPr>
          <p:nvPr>
            <p:ph type="body" sz="quarter" idx="12" hasCustomPrompt="1"/>
          </p:nvPr>
        </p:nvSpPr>
        <p:spPr>
          <a:xfrm>
            <a:off x="1424701" y="4183062"/>
            <a:ext cx="3517900" cy="249299"/>
          </a:xfrm>
        </p:spPr>
        <p:txBody>
          <a:bodyPr/>
          <a:lstStyle>
            <a:lvl1pPr>
              <a:defRPr sz="1800">
                <a:solidFill>
                  <a:schemeClr val="tx1"/>
                </a:solidFill>
                <a:latin typeface="+mn-lt"/>
              </a:defRPr>
            </a:lvl1pPr>
          </a:lstStyle>
          <a:p>
            <a:pPr lvl="0"/>
            <a:r>
              <a:rPr lang="en-GB" dirty="0"/>
              <a:t>e: fill in email address</a:t>
            </a:r>
          </a:p>
        </p:txBody>
      </p:sp>
      <p:sp>
        <p:nvSpPr>
          <p:cNvPr id="16" name="Text Placeholder 10">
            <a:extLst>
              <a:ext uri="{FF2B5EF4-FFF2-40B4-BE49-F238E27FC236}">
                <a16:creationId xmlns:a16="http://schemas.microsoft.com/office/drawing/2014/main" id="{8BDDBF96-953A-4E1C-A655-92BE4D47A0D2}"/>
              </a:ext>
            </a:extLst>
          </p:cNvPr>
          <p:cNvSpPr>
            <a:spLocks noGrp="1"/>
          </p:cNvSpPr>
          <p:nvPr>
            <p:ph type="body" sz="quarter" idx="13" hasCustomPrompt="1"/>
          </p:nvPr>
        </p:nvSpPr>
        <p:spPr>
          <a:xfrm>
            <a:off x="1424701" y="4949162"/>
            <a:ext cx="3517900" cy="249299"/>
          </a:xfrm>
        </p:spPr>
        <p:txBody>
          <a:bodyPr/>
          <a:lstStyle>
            <a:lvl1pPr>
              <a:defRPr sz="1800">
                <a:solidFill>
                  <a:schemeClr val="tx1"/>
                </a:solidFill>
                <a:latin typeface="+mn-lt"/>
              </a:defRPr>
            </a:lvl1pPr>
          </a:lstStyle>
          <a:p>
            <a:pPr lvl="0"/>
            <a:r>
              <a:rPr lang="en-GB" dirty="0"/>
              <a:t>w: fill in website URL</a:t>
            </a:r>
          </a:p>
        </p:txBody>
      </p:sp>
      <p:sp>
        <p:nvSpPr>
          <p:cNvPr id="17" name="Text Placeholder 10">
            <a:extLst>
              <a:ext uri="{FF2B5EF4-FFF2-40B4-BE49-F238E27FC236}">
                <a16:creationId xmlns:a16="http://schemas.microsoft.com/office/drawing/2014/main" id="{57B030BA-123C-4C40-BE41-8F08994FC99C}"/>
              </a:ext>
            </a:extLst>
          </p:cNvPr>
          <p:cNvSpPr>
            <a:spLocks noGrp="1"/>
          </p:cNvSpPr>
          <p:nvPr>
            <p:ph type="body" sz="quarter" idx="14" hasCustomPrompt="1"/>
          </p:nvPr>
        </p:nvSpPr>
        <p:spPr>
          <a:xfrm>
            <a:off x="1424701" y="4566112"/>
            <a:ext cx="3517900" cy="249299"/>
          </a:xfrm>
        </p:spPr>
        <p:txBody>
          <a:bodyPr/>
          <a:lstStyle>
            <a:lvl1pPr>
              <a:defRPr sz="1800">
                <a:solidFill>
                  <a:schemeClr val="tx1"/>
                </a:solidFill>
                <a:latin typeface="+mn-lt"/>
              </a:defRPr>
            </a:lvl1pPr>
          </a:lstStyle>
          <a:p>
            <a:pPr lvl="0"/>
            <a:r>
              <a:rPr lang="en-GB" dirty="0"/>
              <a:t>t: fill in telephone number</a:t>
            </a:r>
          </a:p>
        </p:txBody>
      </p:sp>
      <p:sp>
        <p:nvSpPr>
          <p:cNvPr id="18" name="Text Placeholder 10">
            <a:extLst>
              <a:ext uri="{FF2B5EF4-FFF2-40B4-BE49-F238E27FC236}">
                <a16:creationId xmlns:a16="http://schemas.microsoft.com/office/drawing/2014/main" id="{D1F4DC56-E2E0-45CD-9A24-4A70F5AACE72}"/>
              </a:ext>
            </a:extLst>
          </p:cNvPr>
          <p:cNvSpPr>
            <a:spLocks noGrp="1"/>
          </p:cNvSpPr>
          <p:nvPr>
            <p:ph type="body" sz="quarter" idx="15" hasCustomPrompt="1"/>
          </p:nvPr>
        </p:nvSpPr>
        <p:spPr>
          <a:xfrm>
            <a:off x="1424701" y="3568327"/>
            <a:ext cx="3517900" cy="249300"/>
          </a:xfrm>
        </p:spPr>
        <p:txBody>
          <a:bodyPr/>
          <a:lstStyle>
            <a:lvl1pPr>
              <a:defRPr sz="1800" b="0">
                <a:solidFill>
                  <a:schemeClr val="accent1"/>
                </a:solidFill>
                <a:latin typeface="+mj-lt"/>
                <a:ea typeface="Roboto" pitchFamily="2" charset="0"/>
              </a:defRPr>
            </a:lvl1pPr>
          </a:lstStyle>
          <a:p>
            <a:pPr lvl="0"/>
            <a:r>
              <a:rPr lang="en-GB" dirty="0"/>
              <a:t>Job Title</a:t>
            </a:r>
          </a:p>
        </p:txBody>
      </p:sp>
      <p:sp>
        <p:nvSpPr>
          <p:cNvPr id="19" name="TextBox 18">
            <a:extLst>
              <a:ext uri="{FF2B5EF4-FFF2-40B4-BE49-F238E27FC236}">
                <a16:creationId xmlns:a16="http://schemas.microsoft.com/office/drawing/2014/main" id="{59ADD50A-F753-4DB1-9F9B-14C5F175BE57}"/>
              </a:ext>
            </a:extLst>
          </p:cNvPr>
          <p:cNvSpPr txBox="1"/>
          <p:nvPr userDrawn="1"/>
        </p:nvSpPr>
        <p:spPr>
          <a:xfrm>
            <a:off x="1424701" y="2074862"/>
            <a:ext cx="3517900" cy="609399"/>
          </a:xfrm>
          <a:prstGeom prst="rect">
            <a:avLst/>
          </a:prstGeom>
          <a:noFill/>
        </p:spPr>
        <p:txBody>
          <a:bodyPr wrap="square" lIns="0" tIns="0" rIns="0" bIns="0" rtlCol="0">
            <a:noAutofit/>
          </a:bodyPr>
          <a:lstStyle/>
          <a:p>
            <a:pPr algn="l">
              <a:lnSpc>
                <a:spcPct val="90000"/>
              </a:lnSpc>
              <a:spcAft>
                <a:spcPts val="600"/>
              </a:spcAft>
            </a:pPr>
            <a:r>
              <a:rPr lang="en-GB" sz="4400" dirty="0">
                <a:solidFill>
                  <a:schemeClr val="accent1"/>
                </a:solidFill>
                <a:latin typeface="+mj-lt"/>
              </a:rPr>
              <a:t>Contact</a:t>
            </a:r>
          </a:p>
        </p:txBody>
      </p:sp>
      <p:pic>
        <p:nvPicPr>
          <p:cNvPr id="2" name="Graphic 1">
            <a:extLst>
              <a:ext uri="{FF2B5EF4-FFF2-40B4-BE49-F238E27FC236}">
                <a16:creationId xmlns:a16="http://schemas.microsoft.com/office/drawing/2014/main" id="{D709D632-9ADB-1857-8B7E-4E044D2484C2}"/>
              </a:ext>
            </a:extLst>
          </p:cNvPr>
          <p:cNvPicPr>
            <a:picLocks noChangeAspect="1"/>
          </p:cNvPicPr>
          <p:nvPr userDrawn="1"/>
        </p:nvPicPr>
        <p:blipFill rotWithShape="1">
          <a:blip r:embed="rId2">
            <a:alphaModFix amt="25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Tree>
    <p:extLst>
      <p:ext uri="{BB962C8B-B14F-4D97-AF65-F5344CB8AC3E}">
        <p14:creationId xmlns:p14="http://schemas.microsoft.com/office/powerpoint/2010/main" val="395436785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7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0" name="Text Placeholder 10">
            <a:extLst>
              <a:ext uri="{FF2B5EF4-FFF2-40B4-BE49-F238E27FC236}">
                <a16:creationId xmlns:a16="http://schemas.microsoft.com/office/drawing/2014/main" id="{F3EA5496-A9EF-4F06-9EC8-C4FB9B9CC7C1}"/>
              </a:ext>
            </a:extLst>
          </p:cNvPr>
          <p:cNvSpPr>
            <a:spLocks noGrp="1"/>
          </p:cNvSpPr>
          <p:nvPr>
            <p:ph type="body" sz="quarter" idx="12" hasCustomPrompt="1"/>
          </p:nvPr>
        </p:nvSpPr>
        <p:spPr>
          <a:xfrm>
            <a:off x="1424701" y="4183062"/>
            <a:ext cx="3517900" cy="249299"/>
          </a:xfrm>
        </p:spPr>
        <p:txBody>
          <a:bodyPr/>
          <a:lstStyle>
            <a:lvl1pPr>
              <a:defRPr sz="1800">
                <a:solidFill>
                  <a:schemeClr val="bg1"/>
                </a:solidFill>
                <a:latin typeface="+mn-lt"/>
              </a:defRPr>
            </a:lvl1pPr>
          </a:lstStyle>
          <a:p>
            <a:pPr lvl="0"/>
            <a:r>
              <a:rPr lang="en-GB" dirty="0"/>
              <a:t>e: fill in email address</a:t>
            </a:r>
          </a:p>
        </p:txBody>
      </p:sp>
      <p:sp>
        <p:nvSpPr>
          <p:cNvPr id="27" name="Text Placeholder 10">
            <a:extLst>
              <a:ext uri="{FF2B5EF4-FFF2-40B4-BE49-F238E27FC236}">
                <a16:creationId xmlns:a16="http://schemas.microsoft.com/office/drawing/2014/main" id="{3924F703-C4F3-4CDA-A061-266B75E4531A}"/>
              </a:ext>
            </a:extLst>
          </p:cNvPr>
          <p:cNvSpPr>
            <a:spLocks noGrp="1"/>
          </p:cNvSpPr>
          <p:nvPr>
            <p:ph type="body" sz="quarter" idx="13" hasCustomPrompt="1"/>
          </p:nvPr>
        </p:nvSpPr>
        <p:spPr>
          <a:xfrm>
            <a:off x="1424701" y="4949162"/>
            <a:ext cx="3517900" cy="249299"/>
          </a:xfrm>
        </p:spPr>
        <p:txBody>
          <a:bodyPr/>
          <a:lstStyle>
            <a:lvl1pPr>
              <a:defRPr sz="1800">
                <a:solidFill>
                  <a:schemeClr val="bg1"/>
                </a:solidFill>
                <a:latin typeface="+mn-lt"/>
              </a:defRPr>
            </a:lvl1pPr>
          </a:lstStyle>
          <a:p>
            <a:pPr lvl="0"/>
            <a:r>
              <a:rPr lang="en-GB" dirty="0"/>
              <a:t>w: fill in website URL</a:t>
            </a:r>
          </a:p>
        </p:txBody>
      </p:sp>
      <p:sp>
        <p:nvSpPr>
          <p:cNvPr id="28" name="Text Placeholder 10">
            <a:extLst>
              <a:ext uri="{FF2B5EF4-FFF2-40B4-BE49-F238E27FC236}">
                <a16:creationId xmlns:a16="http://schemas.microsoft.com/office/drawing/2014/main" id="{912D1010-826D-4710-A1FB-929BD7A6E4CD}"/>
              </a:ext>
            </a:extLst>
          </p:cNvPr>
          <p:cNvSpPr>
            <a:spLocks noGrp="1"/>
          </p:cNvSpPr>
          <p:nvPr>
            <p:ph type="body" sz="quarter" idx="14" hasCustomPrompt="1"/>
          </p:nvPr>
        </p:nvSpPr>
        <p:spPr>
          <a:xfrm>
            <a:off x="1424701" y="4566112"/>
            <a:ext cx="3517900" cy="249299"/>
          </a:xfrm>
        </p:spPr>
        <p:txBody>
          <a:bodyPr/>
          <a:lstStyle>
            <a:lvl1pPr>
              <a:defRPr sz="1800">
                <a:solidFill>
                  <a:schemeClr val="bg1"/>
                </a:solidFill>
                <a:latin typeface="+mn-lt"/>
              </a:defRPr>
            </a:lvl1pPr>
          </a:lstStyle>
          <a:p>
            <a:pPr lvl="0"/>
            <a:r>
              <a:rPr lang="en-GB" dirty="0"/>
              <a:t>t: fill in telephone number</a:t>
            </a:r>
          </a:p>
        </p:txBody>
      </p:sp>
      <p:sp>
        <p:nvSpPr>
          <p:cNvPr id="30" name="TextBox 29">
            <a:extLst>
              <a:ext uri="{FF2B5EF4-FFF2-40B4-BE49-F238E27FC236}">
                <a16:creationId xmlns:a16="http://schemas.microsoft.com/office/drawing/2014/main" id="{3BBC2E73-2465-4036-BA1D-7071F472A507}"/>
              </a:ext>
            </a:extLst>
          </p:cNvPr>
          <p:cNvSpPr txBox="1"/>
          <p:nvPr userDrawn="1"/>
        </p:nvSpPr>
        <p:spPr>
          <a:xfrm>
            <a:off x="1424701" y="2074862"/>
            <a:ext cx="3517900" cy="609399"/>
          </a:xfrm>
          <a:prstGeom prst="rect">
            <a:avLst/>
          </a:prstGeom>
          <a:noFill/>
        </p:spPr>
        <p:txBody>
          <a:bodyPr wrap="square" lIns="0" tIns="0" rIns="0" bIns="0" rtlCol="0">
            <a:noAutofit/>
          </a:bodyPr>
          <a:lstStyle/>
          <a:p>
            <a:pPr algn="l">
              <a:lnSpc>
                <a:spcPct val="90000"/>
              </a:lnSpc>
              <a:spcAft>
                <a:spcPts val="600"/>
              </a:spcAft>
            </a:pPr>
            <a:r>
              <a:rPr lang="en-GB" sz="4400" dirty="0">
                <a:solidFill>
                  <a:schemeClr val="bg1"/>
                </a:solidFill>
                <a:latin typeface="+mj-lt"/>
              </a:rPr>
              <a:t>Contact</a:t>
            </a:r>
          </a:p>
        </p:txBody>
      </p:sp>
      <p:pic>
        <p:nvPicPr>
          <p:cNvPr id="2" name="Graphic 1">
            <a:extLst>
              <a:ext uri="{FF2B5EF4-FFF2-40B4-BE49-F238E27FC236}">
                <a16:creationId xmlns:a16="http://schemas.microsoft.com/office/drawing/2014/main" id="{7815C48A-358F-26AD-7C96-C4F49F25B4DA}"/>
              </a:ext>
            </a:extLst>
          </p:cNvPr>
          <p:cNvPicPr>
            <a:picLocks noChangeAspect="1"/>
          </p:cNvPicPr>
          <p:nvPr userDrawn="1"/>
        </p:nvPicPr>
        <p:blipFill rotWithShape="1">
          <a:blip r:embed="rId2">
            <a:alphaModFix amt="50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4" name="TextBox 3">
            <a:extLst>
              <a:ext uri="{FF2B5EF4-FFF2-40B4-BE49-F238E27FC236}">
                <a16:creationId xmlns:a16="http://schemas.microsoft.com/office/drawing/2014/main" id="{B23C65F8-A689-3BE0-599E-72580B288AE4}"/>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accent2"/>
                </a:solidFill>
                <a:effectLst/>
                <a:latin typeface="+mj-lt"/>
              </a:rPr>
              <a:t>www.wisecampaign.org.uk</a:t>
            </a:r>
            <a:endParaRPr lang="en-US" sz="1000" dirty="0">
              <a:solidFill>
                <a:schemeClr val="accent2"/>
              </a:solidFill>
              <a:latin typeface="+mj-lt"/>
              <a:ea typeface="Open Sans" panose="020B0606030504020204" pitchFamily="34" charset="0"/>
              <a:cs typeface="Open Sans" panose="020B0606030504020204" pitchFamily="34" charset="0"/>
            </a:endParaRPr>
          </a:p>
        </p:txBody>
      </p:sp>
      <p:sp>
        <p:nvSpPr>
          <p:cNvPr id="5" name="Text Placeholder 10">
            <a:extLst>
              <a:ext uri="{FF2B5EF4-FFF2-40B4-BE49-F238E27FC236}">
                <a16:creationId xmlns:a16="http://schemas.microsoft.com/office/drawing/2014/main" id="{E557D5FB-A959-FF8B-8C5E-325B26C1C74C}"/>
              </a:ext>
            </a:extLst>
          </p:cNvPr>
          <p:cNvSpPr>
            <a:spLocks noGrp="1"/>
          </p:cNvSpPr>
          <p:nvPr>
            <p:ph type="body" sz="quarter" idx="11" hasCustomPrompt="1"/>
          </p:nvPr>
        </p:nvSpPr>
        <p:spPr>
          <a:xfrm>
            <a:off x="1424701" y="3102177"/>
            <a:ext cx="3517900" cy="332399"/>
          </a:xfrm>
        </p:spPr>
        <p:txBody>
          <a:bodyPr/>
          <a:lstStyle>
            <a:lvl1pPr>
              <a:defRPr sz="2400" b="0">
                <a:solidFill>
                  <a:schemeClr val="accent2"/>
                </a:solidFill>
                <a:latin typeface="+mj-lt"/>
                <a:ea typeface="Lato Heavy" panose="020F0502020204030203" pitchFamily="34" charset="0"/>
                <a:cs typeface="Lato Heavy" panose="020F0502020204030203" pitchFamily="34" charset="0"/>
              </a:defRPr>
            </a:lvl1pPr>
          </a:lstStyle>
          <a:p>
            <a:pPr lvl="0"/>
            <a:r>
              <a:rPr lang="en-GB" dirty="0"/>
              <a:t>Name</a:t>
            </a:r>
          </a:p>
        </p:txBody>
      </p:sp>
      <p:sp>
        <p:nvSpPr>
          <p:cNvPr id="6" name="Text Placeholder 10">
            <a:extLst>
              <a:ext uri="{FF2B5EF4-FFF2-40B4-BE49-F238E27FC236}">
                <a16:creationId xmlns:a16="http://schemas.microsoft.com/office/drawing/2014/main" id="{DEEA0245-6434-5B7A-BB23-104BBCD3BDAE}"/>
              </a:ext>
            </a:extLst>
          </p:cNvPr>
          <p:cNvSpPr>
            <a:spLocks noGrp="1"/>
          </p:cNvSpPr>
          <p:nvPr>
            <p:ph type="body" sz="quarter" idx="15" hasCustomPrompt="1"/>
          </p:nvPr>
        </p:nvSpPr>
        <p:spPr>
          <a:xfrm>
            <a:off x="1424701" y="3568327"/>
            <a:ext cx="3517900" cy="249300"/>
          </a:xfrm>
        </p:spPr>
        <p:txBody>
          <a:bodyPr/>
          <a:lstStyle>
            <a:lvl1pPr>
              <a:defRPr sz="1800" b="0">
                <a:solidFill>
                  <a:schemeClr val="bg1"/>
                </a:solidFill>
                <a:latin typeface="+mj-lt"/>
                <a:ea typeface="Roboto" pitchFamily="2" charset="0"/>
              </a:defRPr>
            </a:lvl1pPr>
          </a:lstStyle>
          <a:p>
            <a:pPr lvl="0"/>
            <a:r>
              <a:rPr lang="en-GB" dirty="0"/>
              <a:t>Job Title</a:t>
            </a:r>
          </a:p>
        </p:txBody>
      </p:sp>
    </p:spTree>
    <p:extLst>
      <p:ext uri="{BB962C8B-B14F-4D97-AF65-F5344CB8AC3E}">
        <p14:creationId xmlns:p14="http://schemas.microsoft.com/office/powerpoint/2010/main" val="2636618919"/>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8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Text Placeholder 10">
            <a:extLst>
              <a:ext uri="{FF2B5EF4-FFF2-40B4-BE49-F238E27FC236}">
                <a16:creationId xmlns:a16="http://schemas.microsoft.com/office/drawing/2014/main" id="{2DFAD821-46C4-4FA4-8F5E-B1FDAB1C08CC}"/>
              </a:ext>
            </a:extLst>
          </p:cNvPr>
          <p:cNvSpPr>
            <a:spLocks noGrp="1"/>
          </p:cNvSpPr>
          <p:nvPr>
            <p:ph type="body" sz="quarter" idx="12" hasCustomPrompt="1"/>
          </p:nvPr>
        </p:nvSpPr>
        <p:spPr>
          <a:xfrm>
            <a:off x="1424701" y="4183062"/>
            <a:ext cx="3517900" cy="249299"/>
          </a:xfrm>
        </p:spPr>
        <p:txBody>
          <a:bodyPr/>
          <a:lstStyle>
            <a:lvl1pPr>
              <a:defRPr sz="1800">
                <a:solidFill>
                  <a:schemeClr val="bg1"/>
                </a:solidFill>
                <a:latin typeface="+mn-lt"/>
              </a:defRPr>
            </a:lvl1pPr>
          </a:lstStyle>
          <a:p>
            <a:pPr lvl="0"/>
            <a:r>
              <a:rPr lang="en-GB" dirty="0"/>
              <a:t>e: fill in email address</a:t>
            </a:r>
          </a:p>
        </p:txBody>
      </p:sp>
      <p:sp>
        <p:nvSpPr>
          <p:cNvPr id="23" name="Text Placeholder 10">
            <a:extLst>
              <a:ext uri="{FF2B5EF4-FFF2-40B4-BE49-F238E27FC236}">
                <a16:creationId xmlns:a16="http://schemas.microsoft.com/office/drawing/2014/main" id="{26FBE694-C9EE-4772-9FA2-C08364FEC664}"/>
              </a:ext>
            </a:extLst>
          </p:cNvPr>
          <p:cNvSpPr>
            <a:spLocks noGrp="1"/>
          </p:cNvSpPr>
          <p:nvPr>
            <p:ph type="body" sz="quarter" idx="13" hasCustomPrompt="1"/>
          </p:nvPr>
        </p:nvSpPr>
        <p:spPr>
          <a:xfrm>
            <a:off x="1424701" y="4949162"/>
            <a:ext cx="3517900" cy="249299"/>
          </a:xfrm>
        </p:spPr>
        <p:txBody>
          <a:bodyPr/>
          <a:lstStyle>
            <a:lvl1pPr>
              <a:defRPr sz="1800">
                <a:solidFill>
                  <a:schemeClr val="bg1"/>
                </a:solidFill>
                <a:latin typeface="+mn-lt"/>
              </a:defRPr>
            </a:lvl1pPr>
          </a:lstStyle>
          <a:p>
            <a:pPr lvl="0"/>
            <a:r>
              <a:rPr lang="en-GB" dirty="0"/>
              <a:t>w: fill in website URL</a:t>
            </a:r>
          </a:p>
        </p:txBody>
      </p:sp>
      <p:sp>
        <p:nvSpPr>
          <p:cNvPr id="25" name="Text Placeholder 10">
            <a:extLst>
              <a:ext uri="{FF2B5EF4-FFF2-40B4-BE49-F238E27FC236}">
                <a16:creationId xmlns:a16="http://schemas.microsoft.com/office/drawing/2014/main" id="{B21B3A63-E6C3-4A8F-B947-C07A0DA3E7D9}"/>
              </a:ext>
            </a:extLst>
          </p:cNvPr>
          <p:cNvSpPr>
            <a:spLocks noGrp="1"/>
          </p:cNvSpPr>
          <p:nvPr>
            <p:ph type="body" sz="quarter" idx="14" hasCustomPrompt="1"/>
          </p:nvPr>
        </p:nvSpPr>
        <p:spPr>
          <a:xfrm>
            <a:off x="1424701" y="4566112"/>
            <a:ext cx="3517900" cy="249299"/>
          </a:xfrm>
        </p:spPr>
        <p:txBody>
          <a:bodyPr/>
          <a:lstStyle>
            <a:lvl1pPr>
              <a:defRPr sz="1800">
                <a:solidFill>
                  <a:schemeClr val="bg1"/>
                </a:solidFill>
                <a:latin typeface="+mn-lt"/>
              </a:defRPr>
            </a:lvl1pPr>
          </a:lstStyle>
          <a:p>
            <a:pPr lvl="0"/>
            <a:r>
              <a:rPr lang="en-GB" dirty="0"/>
              <a:t>t: fill in telephone number</a:t>
            </a:r>
          </a:p>
        </p:txBody>
      </p:sp>
      <p:sp>
        <p:nvSpPr>
          <p:cNvPr id="27" name="TextBox 26">
            <a:extLst>
              <a:ext uri="{FF2B5EF4-FFF2-40B4-BE49-F238E27FC236}">
                <a16:creationId xmlns:a16="http://schemas.microsoft.com/office/drawing/2014/main" id="{3F5B5739-7D9D-4772-B666-FB1CE2114FE8}"/>
              </a:ext>
            </a:extLst>
          </p:cNvPr>
          <p:cNvSpPr txBox="1"/>
          <p:nvPr userDrawn="1"/>
        </p:nvSpPr>
        <p:spPr>
          <a:xfrm>
            <a:off x="1424701" y="2074862"/>
            <a:ext cx="3517900" cy="609399"/>
          </a:xfrm>
          <a:prstGeom prst="rect">
            <a:avLst/>
          </a:prstGeom>
          <a:noFill/>
        </p:spPr>
        <p:txBody>
          <a:bodyPr wrap="square" lIns="0" tIns="0" rIns="0" bIns="0" rtlCol="0">
            <a:noAutofit/>
          </a:bodyPr>
          <a:lstStyle/>
          <a:p>
            <a:pPr algn="l">
              <a:lnSpc>
                <a:spcPct val="90000"/>
              </a:lnSpc>
              <a:spcAft>
                <a:spcPts val="600"/>
              </a:spcAft>
            </a:pPr>
            <a:r>
              <a:rPr lang="en-GB" sz="4400" dirty="0">
                <a:solidFill>
                  <a:schemeClr val="bg1"/>
                </a:solidFill>
                <a:latin typeface="+mj-lt"/>
              </a:rPr>
              <a:t>Contact</a:t>
            </a:r>
          </a:p>
        </p:txBody>
      </p:sp>
      <p:sp>
        <p:nvSpPr>
          <p:cNvPr id="3" name="TextBox 2">
            <a:extLst>
              <a:ext uri="{FF2B5EF4-FFF2-40B4-BE49-F238E27FC236}">
                <a16:creationId xmlns:a16="http://schemas.microsoft.com/office/drawing/2014/main" id="{F7EB0358-EA8E-9481-908C-8127A2824569}"/>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E032DEA4-B2D1-7F97-428D-E7605774E48A}"/>
              </a:ext>
            </a:extLst>
          </p:cNvPr>
          <p:cNvPicPr>
            <a:picLocks noChangeAspect="1"/>
          </p:cNvPicPr>
          <p:nvPr userDrawn="1"/>
        </p:nvPicPr>
        <p:blipFill rotWithShape="1">
          <a:blip r:embed="rId2">
            <a:alphaModFix amt="50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5" name="Text Placeholder 10">
            <a:extLst>
              <a:ext uri="{FF2B5EF4-FFF2-40B4-BE49-F238E27FC236}">
                <a16:creationId xmlns:a16="http://schemas.microsoft.com/office/drawing/2014/main" id="{5399D776-12F9-9813-2283-17160EFF4DBE}"/>
              </a:ext>
            </a:extLst>
          </p:cNvPr>
          <p:cNvSpPr>
            <a:spLocks noGrp="1"/>
          </p:cNvSpPr>
          <p:nvPr>
            <p:ph type="body" sz="quarter" idx="11" hasCustomPrompt="1"/>
          </p:nvPr>
        </p:nvSpPr>
        <p:spPr>
          <a:xfrm>
            <a:off x="1424701" y="3102177"/>
            <a:ext cx="3517900" cy="332399"/>
          </a:xfrm>
        </p:spPr>
        <p:txBody>
          <a:bodyPr/>
          <a:lstStyle>
            <a:lvl1pPr>
              <a:defRPr sz="2400" b="0">
                <a:solidFill>
                  <a:schemeClr val="accent1"/>
                </a:solidFill>
                <a:latin typeface="+mj-lt"/>
                <a:ea typeface="Lato Heavy" panose="020F0502020204030203" pitchFamily="34" charset="0"/>
                <a:cs typeface="Lato Heavy" panose="020F0502020204030203" pitchFamily="34" charset="0"/>
              </a:defRPr>
            </a:lvl1pPr>
          </a:lstStyle>
          <a:p>
            <a:pPr lvl="0"/>
            <a:r>
              <a:rPr lang="en-GB" dirty="0"/>
              <a:t>Name</a:t>
            </a:r>
          </a:p>
        </p:txBody>
      </p:sp>
      <p:sp>
        <p:nvSpPr>
          <p:cNvPr id="6" name="Text Placeholder 10">
            <a:extLst>
              <a:ext uri="{FF2B5EF4-FFF2-40B4-BE49-F238E27FC236}">
                <a16:creationId xmlns:a16="http://schemas.microsoft.com/office/drawing/2014/main" id="{78493BC8-E814-45B8-A146-B87C69029C07}"/>
              </a:ext>
            </a:extLst>
          </p:cNvPr>
          <p:cNvSpPr>
            <a:spLocks noGrp="1"/>
          </p:cNvSpPr>
          <p:nvPr>
            <p:ph type="body" sz="quarter" idx="15" hasCustomPrompt="1"/>
          </p:nvPr>
        </p:nvSpPr>
        <p:spPr>
          <a:xfrm>
            <a:off x="1424701" y="3568327"/>
            <a:ext cx="3517900" cy="249300"/>
          </a:xfrm>
        </p:spPr>
        <p:txBody>
          <a:bodyPr/>
          <a:lstStyle>
            <a:lvl1pPr>
              <a:defRPr sz="1800" b="0">
                <a:solidFill>
                  <a:schemeClr val="bg1"/>
                </a:solidFill>
                <a:latin typeface="+mj-lt"/>
                <a:ea typeface="Roboto" pitchFamily="2" charset="0"/>
              </a:defRPr>
            </a:lvl1pPr>
          </a:lstStyle>
          <a:p>
            <a:pPr lvl="0"/>
            <a:r>
              <a:rPr lang="en-GB" dirty="0"/>
              <a:t>Job Title</a:t>
            </a:r>
          </a:p>
        </p:txBody>
      </p:sp>
    </p:spTree>
    <p:extLst>
      <p:ext uri="{BB962C8B-B14F-4D97-AF65-F5344CB8AC3E}">
        <p14:creationId xmlns:p14="http://schemas.microsoft.com/office/powerpoint/2010/main" val="30282779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Title 1">
            <a:extLst>
              <a:ext uri="{FF2B5EF4-FFF2-40B4-BE49-F238E27FC236}">
                <a16:creationId xmlns:a16="http://schemas.microsoft.com/office/drawing/2014/main" id="{ACE6B228-3610-4F8E-BEDE-5A03966F9AB1}"/>
              </a:ext>
            </a:extLst>
          </p:cNvPr>
          <p:cNvSpPr>
            <a:spLocks noGrp="1"/>
          </p:cNvSpPr>
          <p:nvPr>
            <p:ph type="title" hasCustomPrompt="1"/>
          </p:nvPr>
        </p:nvSpPr>
        <p:spPr>
          <a:xfrm>
            <a:off x="1417637" y="1449387"/>
            <a:ext cx="3694112" cy="609398"/>
          </a:xfrm>
          <a:prstGeom prst="rect">
            <a:avLst/>
          </a:prstGeom>
        </p:spPr>
        <p:txBody>
          <a:bodyPr lIns="0" tIns="0" rIns="0" bIns="0">
            <a:noAutofit/>
          </a:bodyPr>
          <a:lstStyle>
            <a:lvl1pPr>
              <a:defRPr sz="4400" b="0" spc="0" baseline="0">
                <a:solidFill>
                  <a:schemeClr val="accent2"/>
                </a:solidFill>
                <a:latin typeface="+mj-lt"/>
              </a:defRPr>
            </a:lvl1pPr>
          </a:lstStyle>
          <a:p>
            <a:r>
              <a:rPr lang="en-US" dirty="0"/>
              <a:t>Contents</a:t>
            </a:r>
          </a:p>
        </p:txBody>
      </p:sp>
      <p:sp>
        <p:nvSpPr>
          <p:cNvPr id="2" name="Rectangle: Single Corner Rounded 1">
            <a:extLst>
              <a:ext uri="{FF2B5EF4-FFF2-40B4-BE49-F238E27FC236}">
                <a16:creationId xmlns:a16="http://schemas.microsoft.com/office/drawing/2014/main" id="{5530F777-1384-2101-FDCB-8923EE1BB818}"/>
              </a:ext>
            </a:extLst>
          </p:cNvPr>
          <p:cNvSpPr>
            <a:spLocks noChangeAspect="1"/>
          </p:cNvSpPr>
          <p:nvPr userDrawn="1"/>
        </p:nvSpPr>
        <p:spPr bwMode="auto">
          <a:xfrm rot="10800000">
            <a:off x="6218236" y="-3"/>
            <a:ext cx="6249769" cy="6994525"/>
          </a:xfrm>
          <a:prstGeom prst="round1Rect">
            <a:avLst/>
          </a:prstGeom>
          <a:blipFill dpi="0" rotWithShape="0">
            <a:blip r:embed="rId2"/>
            <a:srcRect/>
            <a:stretch>
              <a:fillRect l="-36577" r="-5691"/>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Graphic 5">
            <a:extLst>
              <a:ext uri="{FF2B5EF4-FFF2-40B4-BE49-F238E27FC236}">
                <a16:creationId xmlns:a16="http://schemas.microsoft.com/office/drawing/2014/main" id="{C709CCEB-023B-9832-07CF-C120CDDEEA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7" name="TextBox 6">
            <a:extLst>
              <a:ext uri="{FF2B5EF4-FFF2-40B4-BE49-F238E27FC236}">
                <a16:creationId xmlns:a16="http://schemas.microsoft.com/office/drawing/2014/main" id="{C2ABAFC0-CF82-060B-DA1A-2B9A9BCE5BE7}"/>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sp>
        <p:nvSpPr>
          <p:cNvPr id="13" name="Text Placeholder 3">
            <a:extLst>
              <a:ext uri="{FF2B5EF4-FFF2-40B4-BE49-F238E27FC236}">
                <a16:creationId xmlns:a16="http://schemas.microsoft.com/office/drawing/2014/main" id="{1FC93E01-8FEE-4E32-79B0-0F932A4FAE49}"/>
              </a:ext>
            </a:extLst>
          </p:cNvPr>
          <p:cNvSpPr>
            <a:spLocks noGrp="1"/>
          </p:cNvSpPr>
          <p:nvPr>
            <p:ph type="body" sz="quarter" idx="10" hasCustomPrompt="1"/>
          </p:nvPr>
        </p:nvSpPr>
        <p:spPr>
          <a:xfrm>
            <a:off x="1417637" y="2584124"/>
            <a:ext cx="3694112" cy="2631490"/>
          </a:xfrm>
        </p:spPr>
        <p:txBody>
          <a:bodyPr wrap="square" lIns="0" tIns="0" rIns="0" bIns="0">
            <a:noAutofit/>
          </a:bodyPr>
          <a:lstStyle>
            <a:lvl1pPr marL="0" marR="0" indent="0" algn="l" defTabSz="517525" rtl="0" eaLnBrk="1" fontAlgn="auto" latinLnBrk="0" hangingPunct="1">
              <a:lnSpc>
                <a:spcPct val="100000"/>
              </a:lnSpc>
              <a:spcBef>
                <a:spcPts val="0"/>
              </a:spcBef>
              <a:spcAft>
                <a:spcPts val="900"/>
              </a:spcAft>
              <a:buClrTx/>
              <a:buSzPct val="90000"/>
              <a:buFont typeface="Wingdings" panose="05000000000000000000" pitchFamily="2" charset="2"/>
              <a:buNone/>
              <a:tabLst/>
              <a:defRPr sz="1800" spc="0" baseline="0">
                <a:solidFill>
                  <a:schemeClr val="bg1"/>
                </a:solidFill>
                <a:latin typeface="+mn-lt"/>
                <a:ea typeface="Lato Light" panose="020F0502020204030203" pitchFamily="34" charset="0"/>
                <a:cs typeface="Poppins ExtraLight" panose="00000300000000000000" pitchFamily="2" charset="0"/>
              </a:defRPr>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p:txBody>
      </p:sp>
      <p:pic>
        <p:nvPicPr>
          <p:cNvPr id="14" name="Graphic 13">
            <a:extLst>
              <a:ext uri="{FF2B5EF4-FFF2-40B4-BE49-F238E27FC236}">
                <a16:creationId xmlns:a16="http://schemas.microsoft.com/office/drawing/2014/main" id="{D218DB04-98D9-41A3-698E-411A96DCB06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323030444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Text Placeholder 10">
            <a:extLst>
              <a:ext uri="{FF2B5EF4-FFF2-40B4-BE49-F238E27FC236}">
                <a16:creationId xmlns:a16="http://schemas.microsoft.com/office/drawing/2014/main" id="{A0B7F3DC-5B57-4CA2-826D-6BB83FF597B8}"/>
              </a:ext>
            </a:extLst>
          </p:cNvPr>
          <p:cNvSpPr>
            <a:spLocks noGrp="1"/>
          </p:cNvSpPr>
          <p:nvPr>
            <p:ph type="body" sz="quarter" idx="12" hasCustomPrompt="1"/>
          </p:nvPr>
        </p:nvSpPr>
        <p:spPr>
          <a:xfrm>
            <a:off x="1424701" y="4183062"/>
            <a:ext cx="3517900" cy="249299"/>
          </a:xfrm>
        </p:spPr>
        <p:txBody>
          <a:bodyPr/>
          <a:lstStyle>
            <a:lvl1pPr>
              <a:defRPr sz="1800">
                <a:solidFill>
                  <a:schemeClr val="bg1"/>
                </a:solidFill>
                <a:latin typeface="+mn-lt"/>
              </a:defRPr>
            </a:lvl1pPr>
          </a:lstStyle>
          <a:p>
            <a:pPr lvl="0"/>
            <a:r>
              <a:rPr lang="en-GB" dirty="0"/>
              <a:t>e: fill in email address</a:t>
            </a:r>
          </a:p>
        </p:txBody>
      </p:sp>
      <p:sp>
        <p:nvSpPr>
          <p:cNvPr id="24" name="Text Placeholder 10">
            <a:extLst>
              <a:ext uri="{FF2B5EF4-FFF2-40B4-BE49-F238E27FC236}">
                <a16:creationId xmlns:a16="http://schemas.microsoft.com/office/drawing/2014/main" id="{2FCA9EB3-A2AF-4E73-B3D3-792C6AA3B9B0}"/>
              </a:ext>
            </a:extLst>
          </p:cNvPr>
          <p:cNvSpPr>
            <a:spLocks noGrp="1"/>
          </p:cNvSpPr>
          <p:nvPr>
            <p:ph type="body" sz="quarter" idx="13" hasCustomPrompt="1"/>
          </p:nvPr>
        </p:nvSpPr>
        <p:spPr>
          <a:xfrm>
            <a:off x="1424701" y="4949162"/>
            <a:ext cx="3517900" cy="249299"/>
          </a:xfrm>
        </p:spPr>
        <p:txBody>
          <a:bodyPr/>
          <a:lstStyle>
            <a:lvl1pPr>
              <a:defRPr sz="1800">
                <a:solidFill>
                  <a:schemeClr val="bg1"/>
                </a:solidFill>
                <a:latin typeface="+mn-lt"/>
              </a:defRPr>
            </a:lvl1pPr>
          </a:lstStyle>
          <a:p>
            <a:pPr lvl="0"/>
            <a:r>
              <a:rPr lang="en-GB" dirty="0"/>
              <a:t>w: fill in website URL</a:t>
            </a:r>
          </a:p>
        </p:txBody>
      </p:sp>
      <p:sp>
        <p:nvSpPr>
          <p:cNvPr id="25" name="Text Placeholder 10">
            <a:extLst>
              <a:ext uri="{FF2B5EF4-FFF2-40B4-BE49-F238E27FC236}">
                <a16:creationId xmlns:a16="http://schemas.microsoft.com/office/drawing/2014/main" id="{0062DD71-0B16-478F-AE0B-A5DD65B29C4D}"/>
              </a:ext>
            </a:extLst>
          </p:cNvPr>
          <p:cNvSpPr>
            <a:spLocks noGrp="1"/>
          </p:cNvSpPr>
          <p:nvPr>
            <p:ph type="body" sz="quarter" idx="14" hasCustomPrompt="1"/>
          </p:nvPr>
        </p:nvSpPr>
        <p:spPr>
          <a:xfrm>
            <a:off x="1424701" y="4566112"/>
            <a:ext cx="3517900" cy="249299"/>
          </a:xfrm>
        </p:spPr>
        <p:txBody>
          <a:bodyPr/>
          <a:lstStyle>
            <a:lvl1pPr>
              <a:defRPr sz="1800">
                <a:solidFill>
                  <a:schemeClr val="bg1"/>
                </a:solidFill>
                <a:latin typeface="+mn-lt"/>
              </a:defRPr>
            </a:lvl1pPr>
          </a:lstStyle>
          <a:p>
            <a:pPr lvl="0"/>
            <a:r>
              <a:rPr lang="en-GB" dirty="0"/>
              <a:t>t: fill in telephone number</a:t>
            </a:r>
          </a:p>
        </p:txBody>
      </p:sp>
      <p:sp>
        <p:nvSpPr>
          <p:cNvPr id="27" name="TextBox 26">
            <a:extLst>
              <a:ext uri="{FF2B5EF4-FFF2-40B4-BE49-F238E27FC236}">
                <a16:creationId xmlns:a16="http://schemas.microsoft.com/office/drawing/2014/main" id="{A096FA5F-CFA9-430B-A397-FFC1BB2E838A}"/>
              </a:ext>
            </a:extLst>
          </p:cNvPr>
          <p:cNvSpPr txBox="1"/>
          <p:nvPr userDrawn="1"/>
        </p:nvSpPr>
        <p:spPr>
          <a:xfrm>
            <a:off x="1424701" y="2074862"/>
            <a:ext cx="3517900" cy="609399"/>
          </a:xfrm>
          <a:prstGeom prst="rect">
            <a:avLst/>
          </a:prstGeom>
          <a:noFill/>
        </p:spPr>
        <p:txBody>
          <a:bodyPr wrap="square" lIns="0" tIns="0" rIns="0" bIns="0" rtlCol="0">
            <a:noAutofit/>
          </a:bodyPr>
          <a:lstStyle/>
          <a:p>
            <a:pPr algn="l">
              <a:lnSpc>
                <a:spcPct val="90000"/>
              </a:lnSpc>
              <a:spcAft>
                <a:spcPts val="600"/>
              </a:spcAft>
            </a:pPr>
            <a:r>
              <a:rPr lang="en-GB" sz="4400" dirty="0">
                <a:solidFill>
                  <a:schemeClr val="bg1"/>
                </a:solidFill>
                <a:latin typeface="+mj-lt"/>
              </a:rPr>
              <a:t>Contact</a:t>
            </a:r>
          </a:p>
        </p:txBody>
      </p:sp>
      <p:sp>
        <p:nvSpPr>
          <p:cNvPr id="3" name="TextBox 2">
            <a:extLst>
              <a:ext uri="{FF2B5EF4-FFF2-40B4-BE49-F238E27FC236}">
                <a16:creationId xmlns:a16="http://schemas.microsoft.com/office/drawing/2014/main" id="{B7229E74-8653-746E-14C3-90ED78538301}"/>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C267E711-33AD-CBD8-0ED7-A4BBC17C60F6}"/>
              </a:ext>
            </a:extLst>
          </p:cNvPr>
          <p:cNvPicPr>
            <a:picLocks noChangeAspect="1"/>
          </p:cNvPicPr>
          <p:nvPr userDrawn="1"/>
        </p:nvPicPr>
        <p:blipFill rotWithShape="1">
          <a:blip r:embed="rId2">
            <a:alphaModFix amt="50000"/>
            <a:extLst>
              <a:ext uri="{96DAC541-7B7A-43D3-8B79-37D633B846F1}">
                <asvg:svgBlip xmlns:asvg="http://schemas.microsoft.com/office/drawing/2016/SVG/main" r:embed="rId3"/>
              </a:ext>
            </a:extLst>
          </a:blip>
          <a:srcRect t="11937" r="15215"/>
          <a:stretch/>
        </p:blipFill>
        <p:spPr>
          <a:xfrm>
            <a:off x="8076968" y="0"/>
            <a:ext cx="4359507" cy="4106862"/>
          </a:xfrm>
          <a:prstGeom prst="rect">
            <a:avLst/>
          </a:prstGeom>
        </p:spPr>
      </p:pic>
      <p:sp>
        <p:nvSpPr>
          <p:cNvPr id="5" name="Text Placeholder 10">
            <a:extLst>
              <a:ext uri="{FF2B5EF4-FFF2-40B4-BE49-F238E27FC236}">
                <a16:creationId xmlns:a16="http://schemas.microsoft.com/office/drawing/2014/main" id="{65819B20-5C18-1347-B9E2-9C420C8F9180}"/>
              </a:ext>
            </a:extLst>
          </p:cNvPr>
          <p:cNvSpPr>
            <a:spLocks noGrp="1"/>
          </p:cNvSpPr>
          <p:nvPr>
            <p:ph type="body" sz="quarter" idx="11" hasCustomPrompt="1"/>
          </p:nvPr>
        </p:nvSpPr>
        <p:spPr>
          <a:xfrm>
            <a:off x="1424701" y="3102177"/>
            <a:ext cx="3517900" cy="332399"/>
          </a:xfrm>
        </p:spPr>
        <p:txBody>
          <a:bodyPr/>
          <a:lstStyle>
            <a:lvl1pPr>
              <a:defRPr sz="2400" b="0">
                <a:solidFill>
                  <a:schemeClr val="tx2"/>
                </a:solidFill>
                <a:latin typeface="+mj-lt"/>
                <a:ea typeface="Lato Heavy" panose="020F0502020204030203" pitchFamily="34" charset="0"/>
                <a:cs typeface="Lato Heavy" panose="020F0502020204030203" pitchFamily="34" charset="0"/>
              </a:defRPr>
            </a:lvl1pPr>
          </a:lstStyle>
          <a:p>
            <a:pPr lvl="0"/>
            <a:r>
              <a:rPr lang="en-GB" dirty="0"/>
              <a:t>Name</a:t>
            </a:r>
          </a:p>
        </p:txBody>
      </p:sp>
      <p:sp>
        <p:nvSpPr>
          <p:cNvPr id="6" name="Text Placeholder 10">
            <a:extLst>
              <a:ext uri="{FF2B5EF4-FFF2-40B4-BE49-F238E27FC236}">
                <a16:creationId xmlns:a16="http://schemas.microsoft.com/office/drawing/2014/main" id="{C679CC79-6246-DEDB-1C27-D149BA7F9A6D}"/>
              </a:ext>
            </a:extLst>
          </p:cNvPr>
          <p:cNvSpPr>
            <a:spLocks noGrp="1"/>
          </p:cNvSpPr>
          <p:nvPr>
            <p:ph type="body" sz="quarter" idx="15" hasCustomPrompt="1"/>
          </p:nvPr>
        </p:nvSpPr>
        <p:spPr>
          <a:xfrm>
            <a:off x="1424701" y="3568327"/>
            <a:ext cx="3517900" cy="249300"/>
          </a:xfrm>
        </p:spPr>
        <p:txBody>
          <a:bodyPr/>
          <a:lstStyle>
            <a:lvl1pPr>
              <a:defRPr sz="1800" b="0">
                <a:solidFill>
                  <a:schemeClr val="bg1"/>
                </a:solidFill>
                <a:latin typeface="+mj-lt"/>
                <a:ea typeface="Roboto" pitchFamily="2" charset="0"/>
              </a:defRPr>
            </a:lvl1pPr>
          </a:lstStyle>
          <a:p>
            <a:pPr lvl="0"/>
            <a:r>
              <a:rPr lang="en-GB" dirty="0"/>
              <a:t>Job Title</a:t>
            </a:r>
          </a:p>
        </p:txBody>
      </p:sp>
    </p:spTree>
    <p:extLst>
      <p:ext uri="{BB962C8B-B14F-4D97-AF65-F5344CB8AC3E}">
        <p14:creationId xmlns:p14="http://schemas.microsoft.com/office/powerpoint/2010/main" val="13827805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Contents slide">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65A1EABB-60DD-36BD-8C7B-0FAE69B509AE}"/>
              </a:ext>
            </a:extLst>
          </p:cNvPr>
          <p:cNvSpPr>
            <a:spLocks noChangeAspect="1"/>
          </p:cNvSpPr>
          <p:nvPr userDrawn="1"/>
        </p:nvSpPr>
        <p:spPr bwMode="auto">
          <a:xfrm rot="10800000">
            <a:off x="6218236" y="-3"/>
            <a:ext cx="6249769" cy="6994525"/>
          </a:xfrm>
          <a:prstGeom prst="round1Rect">
            <a:avLst/>
          </a:prstGeom>
          <a:blipFill dpi="0" rotWithShape="0">
            <a:blip r:embed="rId2"/>
            <a:srcRect/>
            <a:stretch>
              <a:fillRect l="-58524" r="-16472"/>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 name="Graphic 3">
            <a:extLst>
              <a:ext uri="{FF2B5EF4-FFF2-40B4-BE49-F238E27FC236}">
                <a16:creationId xmlns:a16="http://schemas.microsoft.com/office/drawing/2014/main" id="{35D7E3D2-B55F-6126-3AEF-D53FC8B5EA7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9" name="TextBox 8">
            <a:extLst>
              <a:ext uri="{FF2B5EF4-FFF2-40B4-BE49-F238E27FC236}">
                <a16:creationId xmlns:a16="http://schemas.microsoft.com/office/drawing/2014/main" id="{33810D54-4DDA-5F0C-9FDF-D181267FA7E5}"/>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sp>
        <p:nvSpPr>
          <p:cNvPr id="13" name="Text Placeholder 10">
            <a:extLst>
              <a:ext uri="{FF2B5EF4-FFF2-40B4-BE49-F238E27FC236}">
                <a16:creationId xmlns:a16="http://schemas.microsoft.com/office/drawing/2014/main" id="{1593C270-696F-AF2E-AD10-8B45136D5DD8}"/>
              </a:ext>
            </a:extLst>
          </p:cNvPr>
          <p:cNvSpPr>
            <a:spLocks noGrp="1"/>
          </p:cNvSpPr>
          <p:nvPr>
            <p:ph type="body" sz="quarter" idx="11" hasCustomPrompt="1"/>
          </p:nvPr>
        </p:nvSpPr>
        <p:spPr>
          <a:xfrm>
            <a:off x="1424701" y="3102177"/>
            <a:ext cx="3517900" cy="332399"/>
          </a:xfrm>
        </p:spPr>
        <p:txBody>
          <a:bodyPr/>
          <a:lstStyle>
            <a:lvl1pPr>
              <a:defRPr sz="2400" b="0">
                <a:solidFill>
                  <a:schemeClr val="accent2"/>
                </a:solidFill>
                <a:latin typeface="+mj-lt"/>
                <a:ea typeface="Lato Heavy" panose="020F0502020204030203" pitchFamily="34" charset="0"/>
                <a:cs typeface="Lato Heavy" panose="020F0502020204030203" pitchFamily="34" charset="0"/>
              </a:defRPr>
            </a:lvl1pPr>
          </a:lstStyle>
          <a:p>
            <a:pPr lvl="0"/>
            <a:r>
              <a:rPr lang="en-GB" dirty="0"/>
              <a:t>Name</a:t>
            </a:r>
          </a:p>
        </p:txBody>
      </p:sp>
      <p:sp>
        <p:nvSpPr>
          <p:cNvPr id="14" name="Text Placeholder 10">
            <a:extLst>
              <a:ext uri="{FF2B5EF4-FFF2-40B4-BE49-F238E27FC236}">
                <a16:creationId xmlns:a16="http://schemas.microsoft.com/office/drawing/2014/main" id="{168390F9-1A18-254B-09CE-1D35A8881D49}"/>
              </a:ext>
            </a:extLst>
          </p:cNvPr>
          <p:cNvSpPr>
            <a:spLocks noGrp="1"/>
          </p:cNvSpPr>
          <p:nvPr>
            <p:ph type="body" sz="quarter" idx="12" hasCustomPrompt="1"/>
          </p:nvPr>
        </p:nvSpPr>
        <p:spPr>
          <a:xfrm>
            <a:off x="1424701" y="4183062"/>
            <a:ext cx="3517900" cy="249299"/>
          </a:xfrm>
        </p:spPr>
        <p:txBody>
          <a:bodyPr/>
          <a:lstStyle>
            <a:lvl1pPr>
              <a:defRPr sz="1800">
                <a:solidFill>
                  <a:schemeClr val="tx1"/>
                </a:solidFill>
                <a:latin typeface="+mn-lt"/>
              </a:defRPr>
            </a:lvl1pPr>
          </a:lstStyle>
          <a:p>
            <a:pPr lvl="0"/>
            <a:r>
              <a:rPr lang="en-GB" dirty="0"/>
              <a:t>e: fill in email address</a:t>
            </a:r>
          </a:p>
        </p:txBody>
      </p:sp>
      <p:sp>
        <p:nvSpPr>
          <p:cNvPr id="15" name="Text Placeholder 10">
            <a:extLst>
              <a:ext uri="{FF2B5EF4-FFF2-40B4-BE49-F238E27FC236}">
                <a16:creationId xmlns:a16="http://schemas.microsoft.com/office/drawing/2014/main" id="{4531FF04-AD01-E2CE-BF3E-113AEC99623C}"/>
              </a:ext>
            </a:extLst>
          </p:cNvPr>
          <p:cNvSpPr>
            <a:spLocks noGrp="1"/>
          </p:cNvSpPr>
          <p:nvPr>
            <p:ph type="body" sz="quarter" idx="13" hasCustomPrompt="1"/>
          </p:nvPr>
        </p:nvSpPr>
        <p:spPr>
          <a:xfrm>
            <a:off x="1424701" y="4949162"/>
            <a:ext cx="3517900" cy="249299"/>
          </a:xfrm>
        </p:spPr>
        <p:txBody>
          <a:bodyPr/>
          <a:lstStyle>
            <a:lvl1pPr>
              <a:defRPr sz="1800">
                <a:solidFill>
                  <a:schemeClr val="tx1"/>
                </a:solidFill>
                <a:latin typeface="+mn-lt"/>
              </a:defRPr>
            </a:lvl1pPr>
          </a:lstStyle>
          <a:p>
            <a:pPr lvl="0"/>
            <a:r>
              <a:rPr lang="en-GB" dirty="0"/>
              <a:t>w: fill in website URL</a:t>
            </a:r>
          </a:p>
        </p:txBody>
      </p:sp>
      <p:sp>
        <p:nvSpPr>
          <p:cNvPr id="16" name="Text Placeholder 10">
            <a:extLst>
              <a:ext uri="{FF2B5EF4-FFF2-40B4-BE49-F238E27FC236}">
                <a16:creationId xmlns:a16="http://schemas.microsoft.com/office/drawing/2014/main" id="{91F4B8C7-626F-87F4-6768-1A54039B8CE2}"/>
              </a:ext>
            </a:extLst>
          </p:cNvPr>
          <p:cNvSpPr>
            <a:spLocks noGrp="1"/>
          </p:cNvSpPr>
          <p:nvPr>
            <p:ph type="body" sz="quarter" idx="14" hasCustomPrompt="1"/>
          </p:nvPr>
        </p:nvSpPr>
        <p:spPr>
          <a:xfrm>
            <a:off x="1424701" y="4566112"/>
            <a:ext cx="3517900" cy="249299"/>
          </a:xfrm>
        </p:spPr>
        <p:txBody>
          <a:bodyPr/>
          <a:lstStyle>
            <a:lvl1pPr>
              <a:defRPr sz="1800">
                <a:solidFill>
                  <a:schemeClr val="tx1"/>
                </a:solidFill>
                <a:latin typeface="+mn-lt"/>
              </a:defRPr>
            </a:lvl1pPr>
          </a:lstStyle>
          <a:p>
            <a:pPr lvl="0"/>
            <a:r>
              <a:rPr lang="en-GB" dirty="0"/>
              <a:t>t: fill in telephone number</a:t>
            </a:r>
          </a:p>
        </p:txBody>
      </p:sp>
      <p:sp>
        <p:nvSpPr>
          <p:cNvPr id="17" name="Text Placeholder 10">
            <a:extLst>
              <a:ext uri="{FF2B5EF4-FFF2-40B4-BE49-F238E27FC236}">
                <a16:creationId xmlns:a16="http://schemas.microsoft.com/office/drawing/2014/main" id="{3C839572-613B-C56D-4A23-B1AAEAA281AA}"/>
              </a:ext>
            </a:extLst>
          </p:cNvPr>
          <p:cNvSpPr>
            <a:spLocks noGrp="1"/>
          </p:cNvSpPr>
          <p:nvPr>
            <p:ph type="body" sz="quarter" idx="15" hasCustomPrompt="1"/>
          </p:nvPr>
        </p:nvSpPr>
        <p:spPr>
          <a:xfrm>
            <a:off x="1424701" y="3568327"/>
            <a:ext cx="3517900" cy="249300"/>
          </a:xfrm>
        </p:spPr>
        <p:txBody>
          <a:bodyPr/>
          <a:lstStyle>
            <a:lvl1pPr>
              <a:defRPr sz="1800" b="0">
                <a:solidFill>
                  <a:schemeClr val="accent1"/>
                </a:solidFill>
                <a:latin typeface="+mj-lt"/>
                <a:ea typeface="Roboto" pitchFamily="2" charset="0"/>
              </a:defRPr>
            </a:lvl1pPr>
          </a:lstStyle>
          <a:p>
            <a:pPr lvl="0"/>
            <a:r>
              <a:rPr lang="en-GB" dirty="0"/>
              <a:t>Job Title</a:t>
            </a:r>
          </a:p>
        </p:txBody>
      </p:sp>
      <p:sp>
        <p:nvSpPr>
          <p:cNvPr id="18" name="TextBox 17">
            <a:extLst>
              <a:ext uri="{FF2B5EF4-FFF2-40B4-BE49-F238E27FC236}">
                <a16:creationId xmlns:a16="http://schemas.microsoft.com/office/drawing/2014/main" id="{15531500-8115-E7B0-422B-5756482EA485}"/>
              </a:ext>
            </a:extLst>
          </p:cNvPr>
          <p:cNvSpPr txBox="1"/>
          <p:nvPr userDrawn="1"/>
        </p:nvSpPr>
        <p:spPr>
          <a:xfrm>
            <a:off x="1424701" y="2074862"/>
            <a:ext cx="3517900" cy="609399"/>
          </a:xfrm>
          <a:prstGeom prst="rect">
            <a:avLst/>
          </a:prstGeom>
          <a:noFill/>
        </p:spPr>
        <p:txBody>
          <a:bodyPr wrap="square" lIns="0" tIns="0" rIns="0" bIns="0" rtlCol="0">
            <a:noAutofit/>
          </a:bodyPr>
          <a:lstStyle/>
          <a:p>
            <a:pPr algn="l">
              <a:lnSpc>
                <a:spcPct val="90000"/>
              </a:lnSpc>
              <a:spcAft>
                <a:spcPts val="600"/>
              </a:spcAft>
            </a:pPr>
            <a:r>
              <a:rPr lang="en-GB" sz="4400" dirty="0">
                <a:solidFill>
                  <a:schemeClr val="accent1"/>
                </a:solidFill>
                <a:latin typeface="+mj-lt"/>
              </a:rPr>
              <a:t>Contact</a:t>
            </a:r>
          </a:p>
        </p:txBody>
      </p:sp>
      <p:pic>
        <p:nvPicPr>
          <p:cNvPr id="19" name="Graphic 18">
            <a:extLst>
              <a:ext uri="{FF2B5EF4-FFF2-40B4-BE49-F238E27FC236}">
                <a16:creationId xmlns:a16="http://schemas.microsoft.com/office/drawing/2014/main" id="{98229344-70AA-5C32-7959-48B6A8F3FF6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174164590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3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Single Corner Rounded 1">
            <a:extLst>
              <a:ext uri="{FF2B5EF4-FFF2-40B4-BE49-F238E27FC236}">
                <a16:creationId xmlns:a16="http://schemas.microsoft.com/office/drawing/2014/main" id="{5530F777-1384-2101-FDCB-8923EE1BB818}"/>
              </a:ext>
            </a:extLst>
          </p:cNvPr>
          <p:cNvSpPr>
            <a:spLocks noChangeAspect="1"/>
          </p:cNvSpPr>
          <p:nvPr userDrawn="1"/>
        </p:nvSpPr>
        <p:spPr bwMode="auto">
          <a:xfrm rot="10800000">
            <a:off x="6218236" y="-3"/>
            <a:ext cx="6249769" cy="6994525"/>
          </a:xfrm>
          <a:prstGeom prst="round1Rect">
            <a:avLst/>
          </a:prstGeom>
          <a:blipFill dpi="0" rotWithShape="0">
            <a:blip r:embed="rId2"/>
            <a:srcRect/>
            <a:stretch>
              <a:fillRect l="-36577" r="-5691"/>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Graphic 5">
            <a:extLst>
              <a:ext uri="{FF2B5EF4-FFF2-40B4-BE49-F238E27FC236}">
                <a16:creationId xmlns:a16="http://schemas.microsoft.com/office/drawing/2014/main" id="{C709CCEB-023B-9832-07CF-C120CDDEEA1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7" name="TextBox 6">
            <a:extLst>
              <a:ext uri="{FF2B5EF4-FFF2-40B4-BE49-F238E27FC236}">
                <a16:creationId xmlns:a16="http://schemas.microsoft.com/office/drawing/2014/main" id="{C2ABAFC0-CF82-060B-DA1A-2B9A9BCE5BE7}"/>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sp>
        <p:nvSpPr>
          <p:cNvPr id="21" name="Text Placeholder 10">
            <a:extLst>
              <a:ext uri="{FF2B5EF4-FFF2-40B4-BE49-F238E27FC236}">
                <a16:creationId xmlns:a16="http://schemas.microsoft.com/office/drawing/2014/main" id="{B8EE6361-F1D6-E672-E8E9-5A948CD2F4AC}"/>
              </a:ext>
            </a:extLst>
          </p:cNvPr>
          <p:cNvSpPr>
            <a:spLocks noGrp="1"/>
          </p:cNvSpPr>
          <p:nvPr>
            <p:ph type="body" sz="quarter" idx="12" hasCustomPrompt="1"/>
          </p:nvPr>
        </p:nvSpPr>
        <p:spPr>
          <a:xfrm>
            <a:off x="1424701" y="4183062"/>
            <a:ext cx="3517900" cy="249299"/>
          </a:xfrm>
        </p:spPr>
        <p:txBody>
          <a:bodyPr/>
          <a:lstStyle>
            <a:lvl1pPr>
              <a:defRPr sz="1800">
                <a:solidFill>
                  <a:schemeClr val="bg1"/>
                </a:solidFill>
                <a:latin typeface="+mn-lt"/>
              </a:defRPr>
            </a:lvl1pPr>
          </a:lstStyle>
          <a:p>
            <a:pPr lvl="0"/>
            <a:r>
              <a:rPr lang="en-GB" dirty="0"/>
              <a:t>e: fill in email address</a:t>
            </a:r>
          </a:p>
        </p:txBody>
      </p:sp>
      <p:sp>
        <p:nvSpPr>
          <p:cNvPr id="22" name="Text Placeholder 10">
            <a:extLst>
              <a:ext uri="{FF2B5EF4-FFF2-40B4-BE49-F238E27FC236}">
                <a16:creationId xmlns:a16="http://schemas.microsoft.com/office/drawing/2014/main" id="{11B3CC7A-CB5A-E8E7-674F-7EC354EC56B0}"/>
              </a:ext>
            </a:extLst>
          </p:cNvPr>
          <p:cNvSpPr>
            <a:spLocks noGrp="1"/>
          </p:cNvSpPr>
          <p:nvPr>
            <p:ph type="body" sz="quarter" idx="13" hasCustomPrompt="1"/>
          </p:nvPr>
        </p:nvSpPr>
        <p:spPr>
          <a:xfrm>
            <a:off x="1424701" y="4949162"/>
            <a:ext cx="3517900" cy="249299"/>
          </a:xfrm>
        </p:spPr>
        <p:txBody>
          <a:bodyPr/>
          <a:lstStyle>
            <a:lvl1pPr>
              <a:defRPr sz="1800">
                <a:solidFill>
                  <a:schemeClr val="bg1"/>
                </a:solidFill>
                <a:latin typeface="+mn-lt"/>
              </a:defRPr>
            </a:lvl1pPr>
          </a:lstStyle>
          <a:p>
            <a:pPr lvl="0"/>
            <a:r>
              <a:rPr lang="en-GB" dirty="0"/>
              <a:t>w: fill in website URL</a:t>
            </a:r>
          </a:p>
        </p:txBody>
      </p:sp>
      <p:sp>
        <p:nvSpPr>
          <p:cNvPr id="23" name="Text Placeholder 10">
            <a:extLst>
              <a:ext uri="{FF2B5EF4-FFF2-40B4-BE49-F238E27FC236}">
                <a16:creationId xmlns:a16="http://schemas.microsoft.com/office/drawing/2014/main" id="{3C16BCFA-EC1F-F139-EBF7-050832B54BD2}"/>
              </a:ext>
            </a:extLst>
          </p:cNvPr>
          <p:cNvSpPr>
            <a:spLocks noGrp="1"/>
          </p:cNvSpPr>
          <p:nvPr>
            <p:ph type="body" sz="quarter" idx="14" hasCustomPrompt="1"/>
          </p:nvPr>
        </p:nvSpPr>
        <p:spPr>
          <a:xfrm>
            <a:off x="1424701" y="4566112"/>
            <a:ext cx="3517900" cy="249299"/>
          </a:xfrm>
        </p:spPr>
        <p:txBody>
          <a:bodyPr/>
          <a:lstStyle>
            <a:lvl1pPr>
              <a:defRPr sz="1800">
                <a:solidFill>
                  <a:schemeClr val="bg1"/>
                </a:solidFill>
                <a:latin typeface="+mn-lt"/>
              </a:defRPr>
            </a:lvl1pPr>
          </a:lstStyle>
          <a:p>
            <a:pPr lvl="0"/>
            <a:r>
              <a:rPr lang="en-GB" dirty="0"/>
              <a:t>t: fill in telephone number</a:t>
            </a:r>
          </a:p>
        </p:txBody>
      </p:sp>
      <p:sp>
        <p:nvSpPr>
          <p:cNvPr id="24" name="TextBox 23">
            <a:extLst>
              <a:ext uri="{FF2B5EF4-FFF2-40B4-BE49-F238E27FC236}">
                <a16:creationId xmlns:a16="http://schemas.microsoft.com/office/drawing/2014/main" id="{5A6AD990-CF89-D6BB-B53B-56B70408B4BE}"/>
              </a:ext>
            </a:extLst>
          </p:cNvPr>
          <p:cNvSpPr txBox="1"/>
          <p:nvPr userDrawn="1"/>
        </p:nvSpPr>
        <p:spPr>
          <a:xfrm>
            <a:off x="1424701" y="2074862"/>
            <a:ext cx="3517900" cy="609399"/>
          </a:xfrm>
          <a:prstGeom prst="rect">
            <a:avLst/>
          </a:prstGeom>
          <a:noFill/>
        </p:spPr>
        <p:txBody>
          <a:bodyPr wrap="square" lIns="0" tIns="0" rIns="0" bIns="0" rtlCol="0">
            <a:noAutofit/>
          </a:bodyPr>
          <a:lstStyle/>
          <a:p>
            <a:pPr algn="l">
              <a:lnSpc>
                <a:spcPct val="90000"/>
              </a:lnSpc>
              <a:spcAft>
                <a:spcPts val="600"/>
              </a:spcAft>
            </a:pPr>
            <a:r>
              <a:rPr lang="en-GB" sz="4400" dirty="0">
                <a:solidFill>
                  <a:schemeClr val="bg1"/>
                </a:solidFill>
                <a:latin typeface="+mj-lt"/>
              </a:rPr>
              <a:t>Contact</a:t>
            </a:r>
          </a:p>
        </p:txBody>
      </p:sp>
      <p:sp>
        <p:nvSpPr>
          <p:cNvPr id="25" name="Text Placeholder 10">
            <a:extLst>
              <a:ext uri="{FF2B5EF4-FFF2-40B4-BE49-F238E27FC236}">
                <a16:creationId xmlns:a16="http://schemas.microsoft.com/office/drawing/2014/main" id="{5C1D1082-A2CC-BA8A-C20C-9E4D78F92004}"/>
              </a:ext>
            </a:extLst>
          </p:cNvPr>
          <p:cNvSpPr>
            <a:spLocks noGrp="1"/>
          </p:cNvSpPr>
          <p:nvPr>
            <p:ph type="body" sz="quarter" idx="11" hasCustomPrompt="1"/>
          </p:nvPr>
        </p:nvSpPr>
        <p:spPr>
          <a:xfrm>
            <a:off x="1424701" y="3102177"/>
            <a:ext cx="3517900" cy="332399"/>
          </a:xfrm>
        </p:spPr>
        <p:txBody>
          <a:bodyPr/>
          <a:lstStyle>
            <a:lvl1pPr>
              <a:defRPr sz="2400" b="0">
                <a:solidFill>
                  <a:schemeClr val="accent2"/>
                </a:solidFill>
                <a:latin typeface="+mj-lt"/>
                <a:ea typeface="Lato Heavy" panose="020F0502020204030203" pitchFamily="34" charset="0"/>
                <a:cs typeface="Lato Heavy" panose="020F0502020204030203" pitchFamily="34" charset="0"/>
              </a:defRPr>
            </a:lvl1pPr>
          </a:lstStyle>
          <a:p>
            <a:pPr lvl="0"/>
            <a:r>
              <a:rPr lang="en-GB" dirty="0"/>
              <a:t>Name</a:t>
            </a:r>
          </a:p>
        </p:txBody>
      </p:sp>
      <p:sp>
        <p:nvSpPr>
          <p:cNvPr id="26" name="Text Placeholder 10">
            <a:extLst>
              <a:ext uri="{FF2B5EF4-FFF2-40B4-BE49-F238E27FC236}">
                <a16:creationId xmlns:a16="http://schemas.microsoft.com/office/drawing/2014/main" id="{D7C5CEA7-528E-DDB3-EF7D-02992CC23741}"/>
              </a:ext>
            </a:extLst>
          </p:cNvPr>
          <p:cNvSpPr>
            <a:spLocks noGrp="1"/>
          </p:cNvSpPr>
          <p:nvPr>
            <p:ph type="body" sz="quarter" idx="15" hasCustomPrompt="1"/>
          </p:nvPr>
        </p:nvSpPr>
        <p:spPr>
          <a:xfrm>
            <a:off x="1424701" y="3568327"/>
            <a:ext cx="3517900" cy="249300"/>
          </a:xfrm>
        </p:spPr>
        <p:txBody>
          <a:bodyPr/>
          <a:lstStyle>
            <a:lvl1pPr>
              <a:defRPr sz="1800" b="0">
                <a:solidFill>
                  <a:schemeClr val="bg1"/>
                </a:solidFill>
                <a:latin typeface="+mj-lt"/>
                <a:ea typeface="Roboto" pitchFamily="2" charset="0"/>
              </a:defRPr>
            </a:lvl1pPr>
          </a:lstStyle>
          <a:p>
            <a:pPr lvl="0"/>
            <a:r>
              <a:rPr lang="en-GB" dirty="0"/>
              <a:t>Job Title</a:t>
            </a:r>
          </a:p>
        </p:txBody>
      </p:sp>
      <p:pic>
        <p:nvPicPr>
          <p:cNvPr id="27" name="Graphic 26">
            <a:extLst>
              <a:ext uri="{FF2B5EF4-FFF2-40B4-BE49-F238E27FC236}">
                <a16:creationId xmlns:a16="http://schemas.microsoft.com/office/drawing/2014/main" id="{75BC3F07-F6C4-FCF8-1E9E-F07896A6A3A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308578066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4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Single Corner Rounded 1">
            <a:extLst>
              <a:ext uri="{FF2B5EF4-FFF2-40B4-BE49-F238E27FC236}">
                <a16:creationId xmlns:a16="http://schemas.microsoft.com/office/drawing/2014/main" id="{A138A415-D4DC-DDE0-0694-59224CAB48F3}"/>
              </a:ext>
            </a:extLst>
          </p:cNvPr>
          <p:cNvSpPr>
            <a:spLocks noChangeAspect="1"/>
          </p:cNvSpPr>
          <p:nvPr userDrawn="1"/>
        </p:nvSpPr>
        <p:spPr bwMode="auto">
          <a:xfrm rot="10800000">
            <a:off x="6218236" y="-3"/>
            <a:ext cx="6249769" cy="6994525"/>
          </a:xfrm>
          <a:prstGeom prst="round1Rect">
            <a:avLst/>
          </a:prstGeom>
          <a:blipFill dpi="0" rotWithShape="0">
            <a:blip r:embed="rId2"/>
            <a:srcRect/>
            <a:stretch>
              <a:fillRect l="-16800" t="-8160" r="-72476"/>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Graphic 4">
            <a:extLst>
              <a:ext uri="{FF2B5EF4-FFF2-40B4-BE49-F238E27FC236}">
                <a16:creationId xmlns:a16="http://schemas.microsoft.com/office/drawing/2014/main" id="{6C6D3C96-88E2-273D-6AE8-4A702439D0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6" name="TextBox 5">
            <a:extLst>
              <a:ext uri="{FF2B5EF4-FFF2-40B4-BE49-F238E27FC236}">
                <a16:creationId xmlns:a16="http://schemas.microsoft.com/office/drawing/2014/main" id="{31948FAC-9F99-5CDF-CAB3-87FD9AF8D88E}"/>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sp>
        <p:nvSpPr>
          <p:cNvPr id="21" name="Text Placeholder 10">
            <a:extLst>
              <a:ext uri="{FF2B5EF4-FFF2-40B4-BE49-F238E27FC236}">
                <a16:creationId xmlns:a16="http://schemas.microsoft.com/office/drawing/2014/main" id="{93839302-FC71-A58B-D5A0-F21E7CC2A0DE}"/>
              </a:ext>
            </a:extLst>
          </p:cNvPr>
          <p:cNvSpPr>
            <a:spLocks noGrp="1"/>
          </p:cNvSpPr>
          <p:nvPr>
            <p:ph type="body" sz="quarter" idx="12" hasCustomPrompt="1"/>
          </p:nvPr>
        </p:nvSpPr>
        <p:spPr>
          <a:xfrm>
            <a:off x="1424701" y="4183062"/>
            <a:ext cx="3517900" cy="249299"/>
          </a:xfrm>
        </p:spPr>
        <p:txBody>
          <a:bodyPr/>
          <a:lstStyle>
            <a:lvl1pPr>
              <a:defRPr sz="1800">
                <a:solidFill>
                  <a:schemeClr val="bg1"/>
                </a:solidFill>
                <a:latin typeface="+mn-lt"/>
              </a:defRPr>
            </a:lvl1pPr>
          </a:lstStyle>
          <a:p>
            <a:pPr lvl="0"/>
            <a:r>
              <a:rPr lang="en-GB" dirty="0"/>
              <a:t>e: fill in email address</a:t>
            </a:r>
          </a:p>
        </p:txBody>
      </p:sp>
      <p:sp>
        <p:nvSpPr>
          <p:cNvPr id="22" name="Text Placeholder 10">
            <a:extLst>
              <a:ext uri="{FF2B5EF4-FFF2-40B4-BE49-F238E27FC236}">
                <a16:creationId xmlns:a16="http://schemas.microsoft.com/office/drawing/2014/main" id="{AE64DFBF-D537-432A-9D38-D483BBF6A21D}"/>
              </a:ext>
            </a:extLst>
          </p:cNvPr>
          <p:cNvSpPr>
            <a:spLocks noGrp="1"/>
          </p:cNvSpPr>
          <p:nvPr>
            <p:ph type="body" sz="quarter" idx="13" hasCustomPrompt="1"/>
          </p:nvPr>
        </p:nvSpPr>
        <p:spPr>
          <a:xfrm>
            <a:off x="1424701" y="4949162"/>
            <a:ext cx="3517900" cy="249299"/>
          </a:xfrm>
        </p:spPr>
        <p:txBody>
          <a:bodyPr/>
          <a:lstStyle>
            <a:lvl1pPr>
              <a:defRPr sz="1800">
                <a:solidFill>
                  <a:schemeClr val="bg1"/>
                </a:solidFill>
                <a:latin typeface="+mn-lt"/>
              </a:defRPr>
            </a:lvl1pPr>
          </a:lstStyle>
          <a:p>
            <a:pPr lvl="0"/>
            <a:r>
              <a:rPr lang="en-GB" dirty="0"/>
              <a:t>w: fill in website URL</a:t>
            </a:r>
          </a:p>
        </p:txBody>
      </p:sp>
      <p:sp>
        <p:nvSpPr>
          <p:cNvPr id="23" name="Text Placeholder 10">
            <a:extLst>
              <a:ext uri="{FF2B5EF4-FFF2-40B4-BE49-F238E27FC236}">
                <a16:creationId xmlns:a16="http://schemas.microsoft.com/office/drawing/2014/main" id="{121ACAF3-A007-C0E0-AB57-9BC1754F7279}"/>
              </a:ext>
            </a:extLst>
          </p:cNvPr>
          <p:cNvSpPr>
            <a:spLocks noGrp="1"/>
          </p:cNvSpPr>
          <p:nvPr>
            <p:ph type="body" sz="quarter" idx="14" hasCustomPrompt="1"/>
          </p:nvPr>
        </p:nvSpPr>
        <p:spPr>
          <a:xfrm>
            <a:off x="1424701" y="4566112"/>
            <a:ext cx="3517900" cy="249299"/>
          </a:xfrm>
        </p:spPr>
        <p:txBody>
          <a:bodyPr/>
          <a:lstStyle>
            <a:lvl1pPr>
              <a:defRPr sz="1800">
                <a:solidFill>
                  <a:schemeClr val="bg1"/>
                </a:solidFill>
                <a:latin typeface="+mn-lt"/>
              </a:defRPr>
            </a:lvl1pPr>
          </a:lstStyle>
          <a:p>
            <a:pPr lvl="0"/>
            <a:r>
              <a:rPr lang="en-GB" dirty="0"/>
              <a:t>t: fill in telephone number</a:t>
            </a:r>
          </a:p>
        </p:txBody>
      </p:sp>
      <p:sp>
        <p:nvSpPr>
          <p:cNvPr id="24" name="TextBox 23">
            <a:extLst>
              <a:ext uri="{FF2B5EF4-FFF2-40B4-BE49-F238E27FC236}">
                <a16:creationId xmlns:a16="http://schemas.microsoft.com/office/drawing/2014/main" id="{CC9A9517-7F44-6FBB-E664-838F3957EF1C}"/>
              </a:ext>
            </a:extLst>
          </p:cNvPr>
          <p:cNvSpPr txBox="1"/>
          <p:nvPr userDrawn="1"/>
        </p:nvSpPr>
        <p:spPr>
          <a:xfrm>
            <a:off x="1424701" y="2074862"/>
            <a:ext cx="3517900" cy="609399"/>
          </a:xfrm>
          <a:prstGeom prst="rect">
            <a:avLst/>
          </a:prstGeom>
          <a:noFill/>
        </p:spPr>
        <p:txBody>
          <a:bodyPr wrap="square" lIns="0" tIns="0" rIns="0" bIns="0" rtlCol="0">
            <a:noAutofit/>
          </a:bodyPr>
          <a:lstStyle/>
          <a:p>
            <a:pPr algn="l">
              <a:lnSpc>
                <a:spcPct val="90000"/>
              </a:lnSpc>
              <a:spcAft>
                <a:spcPts val="600"/>
              </a:spcAft>
            </a:pPr>
            <a:r>
              <a:rPr lang="en-GB" sz="4400" dirty="0">
                <a:solidFill>
                  <a:schemeClr val="bg1"/>
                </a:solidFill>
                <a:latin typeface="+mj-lt"/>
              </a:rPr>
              <a:t>Contact</a:t>
            </a:r>
          </a:p>
        </p:txBody>
      </p:sp>
      <p:sp>
        <p:nvSpPr>
          <p:cNvPr id="25" name="Text Placeholder 10">
            <a:extLst>
              <a:ext uri="{FF2B5EF4-FFF2-40B4-BE49-F238E27FC236}">
                <a16:creationId xmlns:a16="http://schemas.microsoft.com/office/drawing/2014/main" id="{1628E68E-47BC-1376-80BB-419710839F64}"/>
              </a:ext>
            </a:extLst>
          </p:cNvPr>
          <p:cNvSpPr>
            <a:spLocks noGrp="1"/>
          </p:cNvSpPr>
          <p:nvPr>
            <p:ph type="body" sz="quarter" idx="11" hasCustomPrompt="1"/>
          </p:nvPr>
        </p:nvSpPr>
        <p:spPr>
          <a:xfrm>
            <a:off x="1424701" y="3102177"/>
            <a:ext cx="3517900" cy="332399"/>
          </a:xfrm>
        </p:spPr>
        <p:txBody>
          <a:bodyPr/>
          <a:lstStyle>
            <a:lvl1pPr>
              <a:defRPr sz="2400" b="0">
                <a:solidFill>
                  <a:schemeClr val="accent1"/>
                </a:solidFill>
                <a:latin typeface="+mj-lt"/>
                <a:ea typeface="Lato Heavy" panose="020F0502020204030203" pitchFamily="34" charset="0"/>
                <a:cs typeface="Lato Heavy" panose="020F0502020204030203" pitchFamily="34" charset="0"/>
              </a:defRPr>
            </a:lvl1pPr>
          </a:lstStyle>
          <a:p>
            <a:pPr lvl="0"/>
            <a:r>
              <a:rPr lang="en-GB" dirty="0"/>
              <a:t>Name</a:t>
            </a:r>
          </a:p>
        </p:txBody>
      </p:sp>
      <p:sp>
        <p:nvSpPr>
          <p:cNvPr id="26" name="Text Placeholder 10">
            <a:extLst>
              <a:ext uri="{FF2B5EF4-FFF2-40B4-BE49-F238E27FC236}">
                <a16:creationId xmlns:a16="http://schemas.microsoft.com/office/drawing/2014/main" id="{62FFDD26-5496-42B0-EDF6-963B3C181324}"/>
              </a:ext>
            </a:extLst>
          </p:cNvPr>
          <p:cNvSpPr>
            <a:spLocks noGrp="1"/>
          </p:cNvSpPr>
          <p:nvPr>
            <p:ph type="body" sz="quarter" idx="15" hasCustomPrompt="1"/>
          </p:nvPr>
        </p:nvSpPr>
        <p:spPr>
          <a:xfrm>
            <a:off x="1424701" y="3568327"/>
            <a:ext cx="3517900" cy="249300"/>
          </a:xfrm>
        </p:spPr>
        <p:txBody>
          <a:bodyPr/>
          <a:lstStyle>
            <a:lvl1pPr>
              <a:defRPr sz="1800" b="0">
                <a:solidFill>
                  <a:schemeClr val="bg1"/>
                </a:solidFill>
                <a:latin typeface="+mj-lt"/>
                <a:ea typeface="Roboto" pitchFamily="2" charset="0"/>
              </a:defRPr>
            </a:lvl1pPr>
          </a:lstStyle>
          <a:p>
            <a:pPr lvl="0"/>
            <a:r>
              <a:rPr lang="en-GB" dirty="0"/>
              <a:t>Job Title</a:t>
            </a:r>
          </a:p>
        </p:txBody>
      </p:sp>
      <p:pic>
        <p:nvPicPr>
          <p:cNvPr id="27" name="Graphic 26">
            <a:extLst>
              <a:ext uri="{FF2B5EF4-FFF2-40B4-BE49-F238E27FC236}">
                <a16:creationId xmlns:a16="http://schemas.microsoft.com/office/drawing/2014/main" id="{5468CB3C-9ED7-6DD8-7A9D-3ECE16AEEC8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306325562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5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Single Corner Rounded 3">
            <a:extLst>
              <a:ext uri="{FF2B5EF4-FFF2-40B4-BE49-F238E27FC236}">
                <a16:creationId xmlns:a16="http://schemas.microsoft.com/office/drawing/2014/main" id="{B7BB4E40-C6B6-D9B6-D1D4-2279DC5F7178}"/>
              </a:ext>
            </a:extLst>
          </p:cNvPr>
          <p:cNvSpPr>
            <a:spLocks noChangeAspect="1"/>
          </p:cNvSpPr>
          <p:nvPr userDrawn="1"/>
        </p:nvSpPr>
        <p:spPr bwMode="auto">
          <a:xfrm rot="10800000">
            <a:off x="6218236" y="-3"/>
            <a:ext cx="6249769" cy="6994525"/>
          </a:xfrm>
          <a:prstGeom prst="round1Rect">
            <a:avLst/>
          </a:prstGeom>
          <a:blipFill dpi="0" rotWithShape="0">
            <a:blip r:embed="rId2"/>
            <a:srcRect/>
            <a:stretch>
              <a:fillRect l="-64620" t="-9918" r="-40472" b="-7280"/>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Graphic 4">
            <a:extLst>
              <a:ext uri="{FF2B5EF4-FFF2-40B4-BE49-F238E27FC236}">
                <a16:creationId xmlns:a16="http://schemas.microsoft.com/office/drawing/2014/main" id="{71BE1959-1884-8EF8-95EE-92AA0796F6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6" name="TextBox 5">
            <a:extLst>
              <a:ext uri="{FF2B5EF4-FFF2-40B4-BE49-F238E27FC236}">
                <a16:creationId xmlns:a16="http://schemas.microsoft.com/office/drawing/2014/main" id="{BF927C3A-6DD7-875D-681F-A9B512DFA83A}"/>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sp>
        <p:nvSpPr>
          <p:cNvPr id="21" name="Text Placeholder 10">
            <a:extLst>
              <a:ext uri="{FF2B5EF4-FFF2-40B4-BE49-F238E27FC236}">
                <a16:creationId xmlns:a16="http://schemas.microsoft.com/office/drawing/2014/main" id="{8AF7AE4C-9323-A7D5-09BA-C6F9791B09D9}"/>
              </a:ext>
            </a:extLst>
          </p:cNvPr>
          <p:cNvSpPr>
            <a:spLocks noGrp="1"/>
          </p:cNvSpPr>
          <p:nvPr>
            <p:ph type="body" sz="quarter" idx="12" hasCustomPrompt="1"/>
          </p:nvPr>
        </p:nvSpPr>
        <p:spPr>
          <a:xfrm>
            <a:off x="1424701" y="4183062"/>
            <a:ext cx="3517900" cy="249299"/>
          </a:xfrm>
        </p:spPr>
        <p:txBody>
          <a:bodyPr/>
          <a:lstStyle>
            <a:lvl1pPr>
              <a:defRPr sz="1800">
                <a:solidFill>
                  <a:schemeClr val="bg1"/>
                </a:solidFill>
                <a:latin typeface="+mn-lt"/>
              </a:defRPr>
            </a:lvl1pPr>
          </a:lstStyle>
          <a:p>
            <a:pPr lvl="0"/>
            <a:r>
              <a:rPr lang="en-GB" dirty="0"/>
              <a:t>e: fill in email address</a:t>
            </a:r>
          </a:p>
        </p:txBody>
      </p:sp>
      <p:sp>
        <p:nvSpPr>
          <p:cNvPr id="22" name="Text Placeholder 10">
            <a:extLst>
              <a:ext uri="{FF2B5EF4-FFF2-40B4-BE49-F238E27FC236}">
                <a16:creationId xmlns:a16="http://schemas.microsoft.com/office/drawing/2014/main" id="{21172DE4-FAB8-7E07-C064-76BCD058EDE5}"/>
              </a:ext>
            </a:extLst>
          </p:cNvPr>
          <p:cNvSpPr>
            <a:spLocks noGrp="1"/>
          </p:cNvSpPr>
          <p:nvPr>
            <p:ph type="body" sz="quarter" idx="13" hasCustomPrompt="1"/>
          </p:nvPr>
        </p:nvSpPr>
        <p:spPr>
          <a:xfrm>
            <a:off x="1424701" y="4949162"/>
            <a:ext cx="3517900" cy="249299"/>
          </a:xfrm>
        </p:spPr>
        <p:txBody>
          <a:bodyPr/>
          <a:lstStyle>
            <a:lvl1pPr>
              <a:defRPr sz="1800">
                <a:solidFill>
                  <a:schemeClr val="bg1"/>
                </a:solidFill>
                <a:latin typeface="+mn-lt"/>
              </a:defRPr>
            </a:lvl1pPr>
          </a:lstStyle>
          <a:p>
            <a:pPr lvl="0"/>
            <a:r>
              <a:rPr lang="en-GB" dirty="0"/>
              <a:t>w: fill in website URL</a:t>
            </a:r>
          </a:p>
        </p:txBody>
      </p:sp>
      <p:sp>
        <p:nvSpPr>
          <p:cNvPr id="23" name="Text Placeholder 10">
            <a:extLst>
              <a:ext uri="{FF2B5EF4-FFF2-40B4-BE49-F238E27FC236}">
                <a16:creationId xmlns:a16="http://schemas.microsoft.com/office/drawing/2014/main" id="{539CB76B-B1A6-8CA4-0642-BEF8C7FAFA38}"/>
              </a:ext>
            </a:extLst>
          </p:cNvPr>
          <p:cNvSpPr>
            <a:spLocks noGrp="1"/>
          </p:cNvSpPr>
          <p:nvPr>
            <p:ph type="body" sz="quarter" idx="14" hasCustomPrompt="1"/>
          </p:nvPr>
        </p:nvSpPr>
        <p:spPr>
          <a:xfrm>
            <a:off x="1424701" y="4566112"/>
            <a:ext cx="3517900" cy="249299"/>
          </a:xfrm>
        </p:spPr>
        <p:txBody>
          <a:bodyPr/>
          <a:lstStyle>
            <a:lvl1pPr>
              <a:defRPr sz="1800">
                <a:solidFill>
                  <a:schemeClr val="bg1"/>
                </a:solidFill>
                <a:latin typeface="+mn-lt"/>
              </a:defRPr>
            </a:lvl1pPr>
          </a:lstStyle>
          <a:p>
            <a:pPr lvl="0"/>
            <a:r>
              <a:rPr lang="en-GB" dirty="0"/>
              <a:t>t: fill in telephone number</a:t>
            </a:r>
          </a:p>
        </p:txBody>
      </p:sp>
      <p:sp>
        <p:nvSpPr>
          <p:cNvPr id="24" name="TextBox 23">
            <a:extLst>
              <a:ext uri="{FF2B5EF4-FFF2-40B4-BE49-F238E27FC236}">
                <a16:creationId xmlns:a16="http://schemas.microsoft.com/office/drawing/2014/main" id="{01F04B7A-6CF1-5E54-5C2F-5BD4E412F961}"/>
              </a:ext>
            </a:extLst>
          </p:cNvPr>
          <p:cNvSpPr txBox="1"/>
          <p:nvPr userDrawn="1"/>
        </p:nvSpPr>
        <p:spPr>
          <a:xfrm>
            <a:off x="1424701" y="2074862"/>
            <a:ext cx="3517900" cy="609399"/>
          </a:xfrm>
          <a:prstGeom prst="rect">
            <a:avLst/>
          </a:prstGeom>
          <a:noFill/>
        </p:spPr>
        <p:txBody>
          <a:bodyPr wrap="square" lIns="0" tIns="0" rIns="0" bIns="0" rtlCol="0">
            <a:noAutofit/>
          </a:bodyPr>
          <a:lstStyle/>
          <a:p>
            <a:pPr algn="l">
              <a:lnSpc>
                <a:spcPct val="90000"/>
              </a:lnSpc>
              <a:spcAft>
                <a:spcPts val="600"/>
              </a:spcAft>
            </a:pPr>
            <a:r>
              <a:rPr lang="en-GB" sz="4400" dirty="0">
                <a:solidFill>
                  <a:schemeClr val="bg1"/>
                </a:solidFill>
                <a:latin typeface="+mj-lt"/>
              </a:rPr>
              <a:t>Contact</a:t>
            </a:r>
          </a:p>
        </p:txBody>
      </p:sp>
      <p:sp>
        <p:nvSpPr>
          <p:cNvPr id="25" name="Text Placeholder 10">
            <a:extLst>
              <a:ext uri="{FF2B5EF4-FFF2-40B4-BE49-F238E27FC236}">
                <a16:creationId xmlns:a16="http://schemas.microsoft.com/office/drawing/2014/main" id="{730071BF-961E-626C-7CAE-3CD4F77DE7C1}"/>
              </a:ext>
            </a:extLst>
          </p:cNvPr>
          <p:cNvSpPr>
            <a:spLocks noGrp="1"/>
          </p:cNvSpPr>
          <p:nvPr>
            <p:ph type="body" sz="quarter" idx="11" hasCustomPrompt="1"/>
          </p:nvPr>
        </p:nvSpPr>
        <p:spPr>
          <a:xfrm>
            <a:off x="1424701" y="3102177"/>
            <a:ext cx="3517900" cy="332399"/>
          </a:xfrm>
        </p:spPr>
        <p:txBody>
          <a:bodyPr/>
          <a:lstStyle>
            <a:lvl1pPr>
              <a:defRPr sz="2400" b="0">
                <a:solidFill>
                  <a:schemeClr val="tx2"/>
                </a:solidFill>
                <a:latin typeface="+mj-lt"/>
                <a:ea typeface="Lato Heavy" panose="020F0502020204030203" pitchFamily="34" charset="0"/>
                <a:cs typeface="Lato Heavy" panose="020F0502020204030203" pitchFamily="34" charset="0"/>
              </a:defRPr>
            </a:lvl1pPr>
          </a:lstStyle>
          <a:p>
            <a:pPr lvl="0"/>
            <a:r>
              <a:rPr lang="en-GB" dirty="0"/>
              <a:t>Name</a:t>
            </a:r>
          </a:p>
        </p:txBody>
      </p:sp>
      <p:sp>
        <p:nvSpPr>
          <p:cNvPr id="26" name="Text Placeholder 10">
            <a:extLst>
              <a:ext uri="{FF2B5EF4-FFF2-40B4-BE49-F238E27FC236}">
                <a16:creationId xmlns:a16="http://schemas.microsoft.com/office/drawing/2014/main" id="{8C9BDEDD-616D-EF8B-8211-7221B7F06940}"/>
              </a:ext>
            </a:extLst>
          </p:cNvPr>
          <p:cNvSpPr>
            <a:spLocks noGrp="1"/>
          </p:cNvSpPr>
          <p:nvPr>
            <p:ph type="body" sz="quarter" idx="15" hasCustomPrompt="1"/>
          </p:nvPr>
        </p:nvSpPr>
        <p:spPr>
          <a:xfrm>
            <a:off x="1424701" y="3568327"/>
            <a:ext cx="3517900" cy="249300"/>
          </a:xfrm>
        </p:spPr>
        <p:txBody>
          <a:bodyPr/>
          <a:lstStyle>
            <a:lvl1pPr>
              <a:defRPr sz="1800" b="0">
                <a:solidFill>
                  <a:schemeClr val="bg1"/>
                </a:solidFill>
                <a:latin typeface="+mj-lt"/>
                <a:ea typeface="Roboto" pitchFamily="2" charset="0"/>
              </a:defRPr>
            </a:lvl1pPr>
          </a:lstStyle>
          <a:p>
            <a:pPr lvl="0"/>
            <a:r>
              <a:rPr lang="en-GB" dirty="0"/>
              <a:t>Job Title</a:t>
            </a:r>
          </a:p>
        </p:txBody>
      </p:sp>
      <p:pic>
        <p:nvPicPr>
          <p:cNvPr id="27" name="Graphic 26">
            <a:extLst>
              <a:ext uri="{FF2B5EF4-FFF2-40B4-BE49-F238E27FC236}">
                <a16:creationId xmlns:a16="http://schemas.microsoft.com/office/drawing/2014/main" id="{672BDA7A-604C-7CBA-4CBA-DAF5EE825FB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225464984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122038-283A-6C2E-C87D-EB0559C1EE69}"/>
              </a:ext>
            </a:extLst>
          </p:cNvPr>
          <p:cNvSpPr/>
          <p:nvPr userDrawn="1"/>
        </p:nvSpPr>
        <p:spPr bwMode="auto">
          <a:xfrm>
            <a:off x="0" y="0"/>
            <a:ext cx="12436475" cy="6994525"/>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a:extLst>
              <a:ext uri="{FF2B5EF4-FFF2-40B4-BE49-F238E27FC236}">
                <a16:creationId xmlns:a16="http://schemas.microsoft.com/office/drawing/2014/main" id="{8D24D57D-E853-B08C-9DDD-9D9ED8BF0A75}"/>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accent1"/>
                </a:solidFill>
                <a:effectLst/>
                <a:latin typeface="+mj-lt"/>
              </a:rPr>
              <a:t>www.wisecampaign.org.uk</a:t>
            </a:r>
            <a:endParaRPr lang="en-US" sz="1000" dirty="0">
              <a:solidFill>
                <a:schemeClr val="accent1"/>
              </a:solidFill>
              <a:latin typeface="+mj-lt"/>
              <a:ea typeface="Open Sans" panose="020B0606030504020204" pitchFamily="34" charset="0"/>
              <a:cs typeface="Open Sans" panose="020B0606030504020204" pitchFamily="34" charset="0"/>
            </a:endParaRPr>
          </a:p>
        </p:txBody>
      </p:sp>
      <p:pic>
        <p:nvPicPr>
          <p:cNvPr id="5" name="Graphic 4">
            <a:extLst>
              <a:ext uri="{FF2B5EF4-FFF2-40B4-BE49-F238E27FC236}">
                <a16:creationId xmlns:a16="http://schemas.microsoft.com/office/drawing/2014/main" id="{0B72EEDC-1794-48D3-BBF4-34B59BCA66E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9335"/>
          <a:stretch/>
        </p:blipFill>
        <p:spPr>
          <a:xfrm>
            <a:off x="0" y="1592262"/>
            <a:ext cx="2136789" cy="3825183"/>
          </a:xfrm>
          <a:prstGeom prst="rect">
            <a:avLst/>
          </a:prstGeom>
        </p:spPr>
      </p:pic>
      <p:sp>
        <p:nvSpPr>
          <p:cNvPr id="4" name="TextBox 3">
            <a:extLst>
              <a:ext uri="{FF2B5EF4-FFF2-40B4-BE49-F238E27FC236}">
                <a16:creationId xmlns:a16="http://schemas.microsoft.com/office/drawing/2014/main" id="{DCCE299A-8476-1D6F-6881-019BF4498C4D}"/>
              </a:ext>
            </a:extLst>
          </p:cNvPr>
          <p:cNvSpPr txBox="1"/>
          <p:nvPr userDrawn="1"/>
        </p:nvSpPr>
        <p:spPr>
          <a:xfrm>
            <a:off x="3322638" y="2361954"/>
            <a:ext cx="5791200" cy="2285797"/>
          </a:xfrm>
          <a:prstGeom prst="rect">
            <a:avLst/>
          </a:prstGeom>
          <a:noFill/>
        </p:spPr>
        <p:txBody>
          <a:bodyPr wrap="square" lIns="0" tIns="0" rIns="0" bIns="0" rtlCol="0">
            <a:noAutofit/>
          </a:bodyPr>
          <a:lstStyle/>
          <a:p>
            <a:pPr algn="ctr">
              <a:lnSpc>
                <a:spcPct val="90000"/>
              </a:lnSpc>
              <a:spcAft>
                <a:spcPts val="600"/>
              </a:spcAft>
            </a:pPr>
            <a:r>
              <a:rPr lang="en-GB" sz="8800" dirty="0">
                <a:solidFill>
                  <a:schemeClr val="accent1"/>
                </a:solidFill>
                <a:latin typeface="+mj-lt"/>
              </a:rPr>
              <a:t>Thank You</a:t>
            </a:r>
          </a:p>
        </p:txBody>
      </p:sp>
    </p:spTree>
    <p:extLst>
      <p:ext uri="{BB962C8B-B14F-4D97-AF65-F5344CB8AC3E}">
        <p14:creationId xmlns:p14="http://schemas.microsoft.com/office/powerpoint/2010/main" val="496481473"/>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FD8901A4-6838-8EB0-74CA-58762397C49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9335"/>
          <a:stretch/>
        </p:blipFill>
        <p:spPr>
          <a:xfrm>
            <a:off x="0" y="1592262"/>
            <a:ext cx="2136789" cy="3825183"/>
          </a:xfrm>
          <a:prstGeom prst="rect">
            <a:avLst/>
          </a:prstGeom>
        </p:spPr>
      </p:pic>
      <p:sp>
        <p:nvSpPr>
          <p:cNvPr id="2" name="TextBox 1">
            <a:extLst>
              <a:ext uri="{FF2B5EF4-FFF2-40B4-BE49-F238E27FC236}">
                <a16:creationId xmlns:a16="http://schemas.microsoft.com/office/drawing/2014/main" id="{2367D509-E859-EF75-BFE6-DDAF852E88DB}"/>
              </a:ext>
            </a:extLst>
          </p:cNvPr>
          <p:cNvSpPr txBox="1"/>
          <p:nvPr userDrawn="1"/>
        </p:nvSpPr>
        <p:spPr>
          <a:xfrm>
            <a:off x="3322638" y="2361954"/>
            <a:ext cx="5791200" cy="2285797"/>
          </a:xfrm>
          <a:prstGeom prst="rect">
            <a:avLst/>
          </a:prstGeom>
          <a:noFill/>
        </p:spPr>
        <p:txBody>
          <a:bodyPr wrap="square" lIns="0" tIns="0" rIns="0" bIns="0" rtlCol="0">
            <a:noAutofit/>
          </a:bodyPr>
          <a:lstStyle/>
          <a:p>
            <a:pPr algn="ctr">
              <a:lnSpc>
                <a:spcPct val="90000"/>
              </a:lnSpc>
              <a:spcAft>
                <a:spcPts val="600"/>
              </a:spcAft>
            </a:pPr>
            <a:r>
              <a:rPr lang="en-GB" sz="8800" dirty="0">
                <a:solidFill>
                  <a:schemeClr val="accent1"/>
                </a:solidFill>
                <a:latin typeface="+mj-lt"/>
              </a:rPr>
              <a:t>Thank You</a:t>
            </a:r>
          </a:p>
        </p:txBody>
      </p:sp>
    </p:spTree>
    <p:extLst>
      <p:ext uri="{BB962C8B-B14F-4D97-AF65-F5344CB8AC3E}">
        <p14:creationId xmlns:p14="http://schemas.microsoft.com/office/powerpoint/2010/main" val="125304640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6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4" name="Graphic 3">
            <a:extLst>
              <a:ext uri="{FF2B5EF4-FFF2-40B4-BE49-F238E27FC236}">
                <a16:creationId xmlns:a16="http://schemas.microsoft.com/office/drawing/2014/main" id="{D9859645-45FA-0CC5-D5C8-9F3AA4423E1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9335"/>
          <a:stretch/>
        </p:blipFill>
        <p:spPr>
          <a:xfrm>
            <a:off x="0" y="1592262"/>
            <a:ext cx="2136789" cy="3825183"/>
          </a:xfrm>
          <a:prstGeom prst="rect">
            <a:avLst/>
          </a:prstGeom>
        </p:spPr>
      </p:pic>
      <p:sp>
        <p:nvSpPr>
          <p:cNvPr id="6" name="TextBox 5">
            <a:extLst>
              <a:ext uri="{FF2B5EF4-FFF2-40B4-BE49-F238E27FC236}">
                <a16:creationId xmlns:a16="http://schemas.microsoft.com/office/drawing/2014/main" id="{40BB8CA3-1705-5C07-AECB-D4BF70294E58}"/>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accent2"/>
                </a:solidFill>
                <a:effectLst/>
                <a:latin typeface="+mj-lt"/>
              </a:rPr>
              <a:t>www.wisecampaign.org.uk</a:t>
            </a:r>
            <a:endParaRPr lang="en-US" sz="1000" dirty="0">
              <a:solidFill>
                <a:schemeClr val="accent2"/>
              </a:solidFill>
              <a:latin typeface="+mj-lt"/>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087D1584-BAB1-B979-630A-D8D94939F36F}"/>
              </a:ext>
            </a:extLst>
          </p:cNvPr>
          <p:cNvSpPr txBox="1"/>
          <p:nvPr userDrawn="1"/>
        </p:nvSpPr>
        <p:spPr>
          <a:xfrm>
            <a:off x="3322638" y="2361954"/>
            <a:ext cx="5791200" cy="2285797"/>
          </a:xfrm>
          <a:prstGeom prst="rect">
            <a:avLst/>
          </a:prstGeom>
          <a:noFill/>
        </p:spPr>
        <p:txBody>
          <a:bodyPr wrap="square" lIns="0" tIns="0" rIns="0" bIns="0" rtlCol="0">
            <a:noAutofit/>
          </a:bodyPr>
          <a:lstStyle/>
          <a:p>
            <a:pPr algn="ctr">
              <a:lnSpc>
                <a:spcPct val="90000"/>
              </a:lnSpc>
              <a:spcAft>
                <a:spcPts val="600"/>
              </a:spcAft>
            </a:pPr>
            <a:r>
              <a:rPr lang="en-GB" sz="8800" dirty="0">
                <a:solidFill>
                  <a:schemeClr val="bg1"/>
                </a:solidFill>
                <a:latin typeface="+mj-lt"/>
              </a:rPr>
              <a:t>Thank You</a:t>
            </a:r>
          </a:p>
        </p:txBody>
      </p:sp>
    </p:spTree>
    <p:extLst>
      <p:ext uri="{BB962C8B-B14F-4D97-AF65-F5344CB8AC3E}">
        <p14:creationId xmlns:p14="http://schemas.microsoft.com/office/powerpoint/2010/main" val="51882500"/>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4A2DF57-73E8-89C4-FB8A-FB7335930A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0464" y="754062"/>
            <a:ext cx="2152650" cy="2152650"/>
          </a:xfrm>
          <a:prstGeom prst="rect">
            <a:avLst/>
          </a:prstGeom>
        </p:spPr>
      </p:pic>
      <p:pic>
        <p:nvPicPr>
          <p:cNvPr id="6" name="Graphic 5">
            <a:extLst>
              <a:ext uri="{FF2B5EF4-FFF2-40B4-BE49-F238E27FC236}">
                <a16:creationId xmlns:a16="http://schemas.microsoft.com/office/drawing/2014/main" id="{30E91D71-275E-C14D-8846-BB8E4522F6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30464" y="3649662"/>
            <a:ext cx="2152650" cy="2152650"/>
          </a:xfrm>
          <a:prstGeom prst="rect">
            <a:avLst/>
          </a:prstGeom>
        </p:spPr>
      </p:pic>
      <p:pic>
        <p:nvPicPr>
          <p:cNvPr id="8" name="Graphic 7">
            <a:extLst>
              <a:ext uri="{FF2B5EF4-FFF2-40B4-BE49-F238E27FC236}">
                <a16:creationId xmlns:a16="http://schemas.microsoft.com/office/drawing/2014/main" id="{5711E212-D1BB-6877-3DA3-55157168014C}"/>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494837" y="3649662"/>
            <a:ext cx="2152650" cy="2152650"/>
          </a:xfrm>
          <a:prstGeom prst="rect">
            <a:avLst/>
          </a:prstGeom>
        </p:spPr>
      </p:pic>
      <p:pic>
        <p:nvPicPr>
          <p:cNvPr id="10" name="Graphic 9">
            <a:extLst>
              <a:ext uri="{FF2B5EF4-FFF2-40B4-BE49-F238E27FC236}">
                <a16:creationId xmlns:a16="http://schemas.microsoft.com/office/drawing/2014/main" id="{F242B337-A50A-8866-0936-F830F185E4B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398837" y="3649662"/>
            <a:ext cx="2152650" cy="2152650"/>
          </a:xfrm>
          <a:prstGeom prst="rect">
            <a:avLst/>
          </a:prstGeom>
        </p:spPr>
      </p:pic>
      <p:pic>
        <p:nvPicPr>
          <p:cNvPr id="12" name="Graphic 11">
            <a:extLst>
              <a:ext uri="{FF2B5EF4-FFF2-40B4-BE49-F238E27FC236}">
                <a16:creationId xmlns:a16="http://schemas.microsoft.com/office/drawing/2014/main" id="{B79D9D59-6142-D4BC-14EB-52616903A98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370637" y="3649662"/>
            <a:ext cx="2152650" cy="2152650"/>
          </a:xfrm>
          <a:prstGeom prst="rect">
            <a:avLst/>
          </a:prstGeom>
        </p:spPr>
      </p:pic>
      <p:pic>
        <p:nvPicPr>
          <p:cNvPr id="14" name="Graphic 13">
            <a:extLst>
              <a:ext uri="{FF2B5EF4-FFF2-40B4-BE49-F238E27FC236}">
                <a16:creationId xmlns:a16="http://schemas.microsoft.com/office/drawing/2014/main" id="{8B6F75CE-2D17-D6CB-9586-3B23FD11CBF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398837" y="601662"/>
            <a:ext cx="2152650" cy="2152650"/>
          </a:xfrm>
          <a:prstGeom prst="rect">
            <a:avLst/>
          </a:prstGeom>
        </p:spPr>
      </p:pic>
      <p:pic>
        <p:nvPicPr>
          <p:cNvPr id="16" name="Graphic 15">
            <a:extLst>
              <a:ext uri="{FF2B5EF4-FFF2-40B4-BE49-F238E27FC236}">
                <a16:creationId xmlns:a16="http://schemas.microsoft.com/office/drawing/2014/main" id="{D48C7E79-E26F-1F69-B03D-19AA09725892}"/>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370637" y="601662"/>
            <a:ext cx="2152650" cy="2152650"/>
          </a:xfrm>
          <a:prstGeom prst="rect">
            <a:avLst/>
          </a:prstGeom>
        </p:spPr>
      </p:pic>
      <p:pic>
        <p:nvPicPr>
          <p:cNvPr id="18" name="Graphic 17">
            <a:extLst>
              <a:ext uri="{FF2B5EF4-FFF2-40B4-BE49-F238E27FC236}">
                <a16:creationId xmlns:a16="http://schemas.microsoft.com/office/drawing/2014/main" id="{7FD247CB-9135-D892-E883-4A95AEE9912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494837" y="601662"/>
            <a:ext cx="2152650" cy="2152650"/>
          </a:xfrm>
          <a:prstGeom prst="rect">
            <a:avLst/>
          </a:prstGeom>
        </p:spPr>
      </p:pic>
    </p:spTree>
    <p:extLst>
      <p:ext uri="{BB962C8B-B14F-4D97-AF65-F5344CB8AC3E}">
        <p14:creationId xmlns:p14="http://schemas.microsoft.com/office/powerpoint/2010/main" val="109088576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quote/statement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D4A7E3-0170-4A98-8466-CC916C0DA0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436475" cy="6994525"/>
          </a:xfrm>
          <a:prstGeom prst="rect">
            <a:avLst/>
          </a:prstGeom>
        </p:spPr>
      </p:pic>
      <p:sp>
        <p:nvSpPr>
          <p:cNvPr id="4" name="Text Placeholder 3">
            <a:extLst>
              <a:ext uri="{FF2B5EF4-FFF2-40B4-BE49-F238E27FC236}">
                <a16:creationId xmlns:a16="http://schemas.microsoft.com/office/drawing/2014/main" id="{53B23E08-6EC6-4E7B-AFE0-12596BCE2624}"/>
              </a:ext>
            </a:extLst>
          </p:cNvPr>
          <p:cNvSpPr>
            <a:spLocks noGrp="1"/>
          </p:cNvSpPr>
          <p:nvPr>
            <p:ph type="body" sz="quarter" idx="10" hasCustomPrompt="1"/>
          </p:nvPr>
        </p:nvSpPr>
        <p:spPr>
          <a:xfrm>
            <a:off x="2012021" y="2293459"/>
            <a:ext cx="8412434" cy="2407607"/>
          </a:xfr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a:lstStyle>
            <a:lvl1pPr>
              <a:defRPr>
                <a:solidFill>
                  <a:srgbClr val="002060"/>
                </a:solidFill>
                <a:latin typeface="Gill Sans MT" panose="020B0502020104020203" pitchFamily="34" charset="0"/>
              </a:defRPr>
            </a:lvl1pPr>
            <a:lvl2pPr>
              <a:defRPr>
                <a:solidFill>
                  <a:srgbClr val="002060"/>
                </a:solidFill>
                <a:latin typeface="Gill Sans MT" panose="020B0502020104020203" pitchFamily="34" charset="0"/>
              </a:defRPr>
            </a:lvl2pPr>
            <a:lvl3pPr>
              <a:defRPr>
                <a:solidFill>
                  <a:srgbClr val="002060"/>
                </a:solidFill>
                <a:latin typeface="Gill Sans MT" panose="020B0502020104020203" pitchFamily="34" charset="0"/>
              </a:defRPr>
            </a:lvl3pPr>
          </a:lstStyle>
          <a:p>
            <a:pPr marL="0" marR="0" lvl="0" indent="0" algn="l" defTabSz="896593" rtl="0" eaLnBrk="1" fontAlgn="auto" latinLnBrk="0" hangingPunct="1">
              <a:lnSpc>
                <a:spcPts val="3288"/>
              </a:lnSpc>
              <a:spcBef>
                <a:spcPts val="0"/>
              </a:spcBef>
              <a:spcAft>
                <a:spcPts val="1083"/>
              </a:spcAft>
              <a:buClrTx/>
              <a:buSzTx/>
              <a:buFont typeface="Arial" pitchFamily="34" charset="0"/>
              <a:buNone/>
              <a:tabLst/>
              <a:defRPr/>
            </a:pPr>
            <a:r>
              <a:rPr kumimoji="0" lang="en-US" sz="2448" b="0" i="0" u="none" strike="noStrike" kern="1200" cap="none" spc="0" normalizeH="0" baseline="0" noProof="0" dirty="0">
                <a:ln>
                  <a:noFill/>
                </a:ln>
                <a:solidFill>
                  <a:srgbClr val="20154E"/>
                </a:solidFill>
                <a:effectLst/>
                <a:uLnTx/>
                <a:uFillTx/>
                <a:latin typeface="Lucida Sans"/>
                <a:ea typeface="+mn-ea"/>
                <a:cs typeface="+mn-cs"/>
              </a:rPr>
              <a:t>“Lorem ipsum dolor sit </a:t>
            </a:r>
            <a:r>
              <a:rPr kumimoji="0" lang="en-US" sz="2448" b="0" i="0" u="none" strike="noStrike" kern="1200" cap="none" spc="0" normalizeH="0" baseline="0" noProof="0" dirty="0" err="1">
                <a:ln>
                  <a:noFill/>
                </a:ln>
                <a:solidFill>
                  <a:srgbClr val="20154E"/>
                </a:solidFill>
                <a:effectLst/>
                <a:uLnTx/>
                <a:uFillTx/>
                <a:latin typeface="Lucida Sans"/>
                <a:ea typeface="+mn-ea"/>
                <a:cs typeface="+mn-cs"/>
              </a:rPr>
              <a:t>amet</a:t>
            </a:r>
            <a:r>
              <a:rPr kumimoji="0" lang="en-US" sz="2448" b="0" i="0" u="none" strike="noStrike" kern="1200" cap="none" spc="0" normalizeH="0" baseline="0" noProof="0" dirty="0">
                <a:ln>
                  <a:noFill/>
                </a:ln>
                <a:solidFill>
                  <a:srgbClr val="20154E"/>
                </a:solidFill>
                <a:effectLst/>
                <a:uLnTx/>
                <a:uFillTx/>
                <a:latin typeface="Lucida Sans"/>
                <a:ea typeface="+mn-ea"/>
                <a:cs typeface="+mn-cs"/>
              </a:rPr>
              <a:t>, </a:t>
            </a:r>
            <a:r>
              <a:rPr kumimoji="0" lang="en-US" sz="2448" b="0" i="0" u="none" strike="noStrike" kern="1200" cap="none" spc="0" normalizeH="0" baseline="0" noProof="0" dirty="0" err="1">
                <a:ln>
                  <a:noFill/>
                </a:ln>
                <a:solidFill>
                  <a:srgbClr val="20154E"/>
                </a:solidFill>
                <a:effectLst/>
                <a:uLnTx/>
                <a:uFillTx/>
                <a:latin typeface="Lucida Sans"/>
                <a:ea typeface="+mn-ea"/>
                <a:cs typeface="+mn-cs"/>
              </a:rPr>
              <a:t>consectetur</a:t>
            </a:r>
            <a:r>
              <a:rPr kumimoji="0" lang="en-US" sz="2448" b="0" i="0" u="none" strike="noStrike" kern="1200" cap="none" spc="0" normalizeH="0" baseline="0" noProof="0" dirty="0">
                <a:ln>
                  <a:noFill/>
                </a:ln>
                <a:solidFill>
                  <a:srgbClr val="20154E"/>
                </a:solidFill>
                <a:effectLst/>
                <a:uLnTx/>
                <a:uFillTx/>
                <a:latin typeface="Lucida Sans"/>
                <a:ea typeface="+mn-ea"/>
                <a:cs typeface="+mn-cs"/>
              </a:rPr>
              <a:t> </a:t>
            </a:r>
            <a:r>
              <a:rPr kumimoji="0" lang="en-US" sz="2448" b="0" i="0" u="none" strike="noStrike" kern="1200" cap="none" spc="0" normalizeH="0" baseline="0" noProof="0" dirty="0" err="1">
                <a:ln>
                  <a:noFill/>
                </a:ln>
                <a:solidFill>
                  <a:srgbClr val="20154E"/>
                </a:solidFill>
                <a:effectLst/>
                <a:uLnTx/>
                <a:uFillTx/>
                <a:latin typeface="Lucida Sans"/>
                <a:ea typeface="+mn-ea"/>
                <a:cs typeface="+mn-cs"/>
              </a:rPr>
              <a:t>adipiscing</a:t>
            </a:r>
            <a:r>
              <a:rPr kumimoji="0" lang="en-US" sz="2448" b="0" i="0" u="none" strike="noStrike" kern="1200" cap="none" spc="0" normalizeH="0" baseline="0" noProof="0" dirty="0">
                <a:ln>
                  <a:noFill/>
                </a:ln>
                <a:solidFill>
                  <a:srgbClr val="20154E"/>
                </a:solidFill>
                <a:effectLst/>
                <a:uLnTx/>
                <a:uFillTx/>
                <a:latin typeface="Lucida Sans"/>
                <a:ea typeface="+mn-ea"/>
                <a:cs typeface="+mn-cs"/>
              </a:rPr>
              <a:t> </a:t>
            </a:r>
            <a:r>
              <a:rPr kumimoji="0" lang="en-US" sz="2448" b="0" i="0" u="none" strike="noStrike" kern="1200" cap="none" spc="0" normalizeH="0" baseline="0" noProof="0" dirty="0" err="1">
                <a:ln>
                  <a:noFill/>
                </a:ln>
                <a:solidFill>
                  <a:srgbClr val="20154E"/>
                </a:solidFill>
                <a:effectLst/>
                <a:uLnTx/>
                <a:uFillTx/>
                <a:latin typeface="Lucida Sans"/>
                <a:ea typeface="+mn-ea"/>
                <a:cs typeface="+mn-cs"/>
              </a:rPr>
              <a:t>elit</a:t>
            </a:r>
            <a:r>
              <a:rPr kumimoji="0" lang="en-US" sz="2448" b="0" i="0" u="none" strike="noStrike" kern="1200" cap="none" spc="0" normalizeH="0" baseline="0" noProof="0" dirty="0">
                <a:ln>
                  <a:noFill/>
                </a:ln>
                <a:solidFill>
                  <a:srgbClr val="20154E"/>
                </a:solidFill>
                <a:effectLst/>
                <a:uLnTx/>
                <a:uFillTx/>
                <a:latin typeface="Lucida Sans"/>
                <a:ea typeface="+mn-ea"/>
                <a:cs typeface="+mn-cs"/>
              </a:rPr>
              <a:t>, sed do </a:t>
            </a:r>
            <a:r>
              <a:rPr kumimoji="0" lang="en-US" sz="2448" b="0" i="0" u="none" strike="noStrike" kern="1200" cap="none" spc="0" normalizeH="0" baseline="0" noProof="0" dirty="0" err="1">
                <a:ln>
                  <a:noFill/>
                </a:ln>
                <a:solidFill>
                  <a:srgbClr val="20154E"/>
                </a:solidFill>
                <a:effectLst/>
                <a:uLnTx/>
                <a:uFillTx/>
                <a:latin typeface="Lucida Sans"/>
                <a:ea typeface="+mn-ea"/>
                <a:cs typeface="+mn-cs"/>
              </a:rPr>
              <a:t>eiusmod</a:t>
            </a:r>
            <a:r>
              <a:rPr kumimoji="0" lang="en-US" sz="2448" b="0" i="0" u="none" strike="noStrike" kern="1200" cap="none" spc="0" normalizeH="0" baseline="0" noProof="0" dirty="0">
                <a:ln>
                  <a:noFill/>
                </a:ln>
                <a:solidFill>
                  <a:srgbClr val="20154E"/>
                </a:solidFill>
                <a:effectLst/>
                <a:uLnTx/>
                <a:uFillTx/>
                <a:latin typeface="Lucida Sans"/>
                <a:ea typeface="+mn-ea"/>
                <a:cs typeface="+mn-cs"/>
              </a:rPr>
              <a:t> </a:t>
            </a:r>
            <a:r>
              <a:rPr kumimoji="0" lang="en-US" sz="2448" b="0" i="0" u="none" strike="noStrike" kern="1200" cap="none" spc="0" normalizeH="0" baseline="0" noProof="0" dirty="0" err="1">
                <a:ln>
                  <a:noFill/>
                </a:ln>
                <a:solidFill>
                  <a:srgbClr val="20154E"/>
                </a:solidFill>
                <a:effectLst/>
                <a:uLnTx/>
                <a:uFillTx/>
                <a:latin typeface="Lucida Sans"/>
                <a:ea typeface="+mn-ea"/>
                <a:cs typeface="+mn-cs"/>
              </a:rPr>
              <a:t>tempor</a:t>
            </a:r>
            <a:r>
              <a:rPr kumimoji="0" lang="en-US" sz="2448" b="0" i="0" u="none" strike="noStrike" kern="1200" cap="none" spc="0" normalizeH="0" baseline="0" noProof="0" dirty="0">
                <a:ln>
                  <a:noFill/>
                </a:ln>
                <a:solidFill>
                  <a:srgbClr val="20154E"/>
                </a:solidFill>
                <a:effectLst/>
                <a:uLnTx/>
                <a:uFillTx/>
                <a:latin typeface="Lucida Sans"/>
                <a:ea typeface="+mn-ea"/>
                <a:cs typeface="+mn-cs"/>
              </a:rPr>
              <a:t> </a:t>
            </a:r>
            <a:r>
              <a:rPr kumimoji="0" lang="en-US" sz="2448" b="0" i="0" u="none" strike="noStrike" kern="1200" cap="none" spc="0" normalizeH="0" baseline="0" noProof="0" dirty="0" err="1">
                <a:ln>
                  <a:noFill/>
                </a:ln>
                <a:solidFill>
                  <a:srgbClr val="20154E"/>
                </a:solidFill>
                <a:effectLst/>
                <a:uLnTx/>
                <a:uFillTx/>
                <a:latin typeface="Lucida Sans"/>
                <a:ea typeface="+mn-ea"/>
                <a:cs typeface="+mn-cs"/>
              </a:rPr>
              <a:t>incididunt</a:t>
            </a:r>
            <a:r>
              <a:rPr kumimoji="0" lang="en-US" sz="2448" b="0" i="0" u="none" strike="noStrike" kern="1200" cap="none" spc="0" normalizeH="0" baseline="0" noProof="0" dirty="0">
                <a:ln>
                  <a:noFill/>
                </a:ln>
                <a:solidFill>
                  <a:srgbClr val="20154E"/>
                </a:solidFill>
                <a:effectLst/>
                <a:uLnTx/>
                <a:uFillTx/>
                <a:latin typeface="Lucida Sans"/>
                <a:ea typeface="+mn-ea"/>
                <a:cs typeface="+mn-cs"/>
              </a:rPr>
              <a:t> </a:t>
            </a:r>
            <a:r>
              <a:rPr kumimoji="0" lang="en-US" sz="2448" b="0" i="0" u="none" strike="noStrike" kern="1200" cap="none" spc="0" normalizeH="0" baseline="0" noProof="0" dirty="0" err="1">
                <a:ln>
                  <a:noFill/>
                </a:ln>
                <a:solidFill>
                  <a:srgbClr val="20154E"/>
                </a:solidFill>
                <a:effectLst/>
                <a:uLnTx/>
                <a:uFillTx/>
                <a:latin typeface="Lucida Sans"/>
                <a:ea typeface="+mn-ea"/>
                <a:cs typeface="+mn-cs"/>
              </a:rPr>
              <a:t>ut</a:t>
            </a:r>
            <a:r>
              <a:rPr kumimoji="0" lang="en-US" sz="2448" b="0" i="0" u="none" strike="noStrike" kern="1200" cap="none" spc="0" normalizeH="0" baseline="0" noProof="0" dirty="0">
                <a:ln>
                  <a:noFill/>
                </a:ln>
                <a:solidFill>
                  <a:srgbClr val="20154E"/>
                </a:solidFill>
                <a:effectLst/>
                <a:uLnTx/>
                <a:uFillTx/>
                <a:latin typeface="Lucida Sans"/>
                <a:ea typeface="+mn-ea"/>
                <a:cs typeface="+mn-cs"/>
              </a:rPr>
              <a:t> </a:t>
            </a:r>
            <a:r>
              <a:rPr kumimoji="0" lang="en-US" sz="2448" b="0" i="0" u="none" strike="noStrike" kern="1200" cap="none" spc="0" normalizeH="0" baseline="0" noProof="0" dirty="0" err="1">
                <a:ln>
                  <a:noFill/>
                </a:ln>
                <a:solidFill>
                  <a:srgbClr val="20154E"/>
                </a:solidFill>
                <a:effectLst/>
                <a:uLnTx/>
                <a:uFillTx/>
                <a:latin typeface="Lucida Sans"/>
                <a:ea typeface="+mn-ea"/>
                <a:cs typeface="+mn-cs"/>
              </a:rPr>
              <a:t>labore</a:t>
            </a:r>
            <a:r>
              <a:rPr kumimoji="0" lang="en-US" sz="2448" b="0" i="0" u="none" strike="noStrike" kern="1200" cap="none" spc="0" normalizeH="0" baseline="0" noProof="0" dirty="0">
                <a:ln>
                  <a:noFill/>
                </a:ln>
                <a:solidFill>
                  <a:srgbClr val="20154E"/>
                </a:solidFill>
                <a:effectLst/>
                <a:uLnTx/>
                <a:uFillTx/>
                <a:latin typeface="Lucida Sans"/>
                <a:ea typeface="+mn-ea"/>
                <a:cs typeface="+mn-cs"/>
              </a:rPr>
              <a:t> et dolore magna </a:t>
            </a:r>
            <a:r>
              <a:rPr kumimoji="0" lang="en-US" sz="2448" b="0" i="0" u="none" strike="noStrike" kern="1200" cap="none" spc="0" normalizeH="0" baseline="0" noProof="0" dirty="0" err="1">
                <a:ln>
                  <a:noFill/>
                </a:ln>
                <a:solidFill>
                  <a:srgbClr val="20154E"/>
                </a:solidFill>
                <a:effectLst/>
                <a:uLnTx/>
                <a:uFillTx/>
                <a:latin typeface="Lucida Sans"/>
                <a:ea typeface="+mn-ea"/>
                <a:cs typeface="+mn-cs"/>
              </a:rPr>
              <a:t>aliqua</a:t>
            </a:r>
            <a:r>
              <a:rPr kumimoji="0" lang="en-US" sz="2448" b="0" i="0" u="none" strike="noStrike" kern="1200" cap="none" spc="0" normalizeH="0" baseline="0" noProof="0" dirty="0">
                <a:ln>
                  <a:noFill/>
                </a:ln>
                <a:solidFill>
                  <a:srgbClr val="20154E"/>
                </a:solidFill>
                <a:effectLst/>
                <a:uLnTx/>
                <a:uFillTx/>
                <a:latin typeface="Lucida Sans"/>
                <a:ea typeface="+mn-ea"/>
                <a:cs typeface="+mn-cs"/>
              </a:rPr>
              <a:t>. Ut </a:t>
            </a:r>
            <a:r>
              <a:rPr kumimoji="0" lang="en-US" sz="2448" b="0" i="0" u="none" strike="noStrike" kern="1200" cap="none" spc="0" normalizeH="0" baseline="0" noProof="0" dirty="0" err="1">
                <a:ln>
                  <a:noFill/>
                </a:ln>
                <a:solidFill>
                  <a:srgbClr val="20154E"/>
                </a:solidFill>
                <a:effectLst/>
                <a:uLnTx/>
                <a:uFillTx/>
                <a:latin typeface="Lucida Sans"/>
                <a:ea typeface="+mn-ea"/>
                <a:cs typeface="+mn-cs"/>
              </a:rPr>
              <a:t>enim</a:t>
            </a:r>
            <a:r>
              <a:rPr kumimoji="0" lang="en-US" sz="2448" b="0" i="0" u="none" strike="noStrike" kern="1200" cap="none" spc="0" normalizeH="0" baseline="0" noProof="0" dirty="0">
                <a:ln>
                  <a:noFill/>
                </a:ln>
                <a:solidFill>
                  <a:srgbClr val="20154E"/>
                </a:solidFill>
                <a:effectLst/>
                <a:uLnTx/>
                <a:uFillTx/>
                <a:latin typeface="Lucida Sans"/>
                <a:ea typeface="+mn-ea"/>
                <a:cs typeface="+mn-cs"/>
              </a:rPr>
              <a:t> ad minim </a:t>
            </a:r>
            <a:r>
              <a:rPr kumimoji="0" lang="en-US" sz="2448" b="0" i="0" u="none" strike="noStrike" kern="1200" cap="none" spc="0" normalizeH="0" baseline="0" noProof="0" dirty="0" err="1">
                <a:ln>
                  <a:noFill/>
                </a:ln>
                <a:solidFill>
                  <a:srgbClr val="20154E"/>
                </a:solidFill>
                <a:effectLst/>
                <a:uLnTx/>
                <a:uFillTx/>
                <a:latin typeface="Lucida Sans"/>
                <a:ea typeface="+mn-ea"/>
                <a:cs typeface="+mn-cs"/>
              </a:rPr>
              <a:t>veniam</a:t>
            </a:r>
            <a:r>
              <a:rPr kumimoji="0" lang="en-US" sz="2448" b="0" i="0" u="none" strike="noStrike" kern="1200" cap="none" spc="0" normalizeH="0" baseline="0" noProof="0" dirty="0">
                <a:ln>
                  <a:noFill/>
                </a:ln>
                <a:solidFill>
                  <a:srgbClr val="20154E"/>
                </a:solidFill>
                <a:effectLst/>
                <a:uLnTx/>
                <a:uFillTx/>
                <a:latin typeface="Lucida Sans"/>
                <a:ea typeface="+mn-ea"/>
                <a:cs typeface="+mn-cs"/>
              </a:rPr>
              <a:t>, </a:t>
            </a:r>
            <a:r>
              <a:rPr kumimoji="0" lang="en-US" sz="2448" b="0" i="0" u="none" strike="noStrike" kern="1200" cap="none" spc="0" normalizeH="0" baseline="0" noProof="0" dirty="0" err="1">
                <a:ln>
                  <a:noFill/>
                </a:ln>
                <a:solidFill>
                  <a:srgbClr val="20154E"/>
                </a:solidFill>
                <a:effectLst/>
                <a:uLnTx/>
                <a:uFillTx/>
                <a:latin typeface="Lucida Sans"/>
                <a:ea typeface="+mn-ea"/>
                <a:cs typeface="+mn-cs"/>
              </a:rPr>
              <a:t>quis</a:t>
            </a:r>
            <a:r>
              <a:rPr kumimoji="0" lang="en-US" sz="2448" b="0" i="0" u="none" strike="noStrike" kern="1200" cap="none" spc="0" normalizeH="0" baseline="0" noProof="0" dirty="0">
                <a:ln>
                  <a:noFill/>
                </a:ln>
                <a:solidFill>
                  <a:srgbClr val="20154E"/>
                </a:solidFill>
                <a:effectLst/>
                <a:uLnTx/>
                <a:uFillTx/>
                <a:latin typeface="Lucida Sans"/>
                <a:ea typeface="+mn-ea"/>
                <a:cs typeface="+mn-cs"/>
              </a:rPr>
              <a:t> </a:t>
            </a:r>
            <a:r>
              <a:rPr kumimoji="0" lang="en-US" sz="2448" b="0" i="0" u="none" strike="noStrike" kern="1200" cap="none" spc="0" normalizeH="0" baseline="0" noProof="0" dirty="0" err="1">
                <a:ln>
                  <a:noFill/>
                </a:ln>
                <a:solidFill>
                  <a:srgbClr val="20154E"/>
                </a:solidFill>
                <a:effectLst/>
                <a:uLnTx/>
                <a:uFillTx/>
                <a:latin typeface="Lucida Sans"/>
                <a:ea typeface="+mn-ea"/>
                <a:cs typeface="+mn-cs"/>
              </a:rPr>
              <a:t>nostrud</a:t>
            </a:r>
            <a:r>
              <a:rPr kumimoji="0" lang="en-US" sz="2448" b="0" i="0" u="none" strike="noStrike" kern="1200" cap="none" spc="0" normalizeH="0" baseline="0" noProof="0" dirty="0">
                <a:ln>
                  <a:noFill/>
                </a:ln>
                <a:solidFill>
                  <a:srgbClr val="20154E"/>
                </a:solidFill>
                <a:effectLst/>
                <a:uLnTx/>
                <a:uFillTx/>
                <a:latin typeface="Lucida Sans"/>
                <a:ea typeface="+mn-ea"/>
                <a:cs typeface="+mn-cs"/>
              </a:rPr>
              <a:t> exercitation </a:t>
            </a:r>
            <a:r>
              <a:rPr kumimoji="0" lang="en-US" sz="2448" b="0" i="0" u="none" strike="noStrike" kern="1200" cap="none" spc="0" normalizeH="0" baseline="0" noProof="0" dirty="0" err="1">
                <a:ln>
                  <a:noFill/>
                </a:ln>
                <a:solidFill>
                  <a:srgbClr val="20154E"/>
                </a:solidFill>
                <a:effectLst/>
                <a:uLnTx/>
                <a:uFillTx/>
                <a:latin typeface="Lucida Sans"/>
                <a:ea typeface="+mn-ea"/>
                <a:cs typeface="+mn-cs"/>
              </a:rPr>
              <a:t>ullamco</a:t>
            </a:r>
            <a:r>
              <a:rPr kumimoji="0" lang="en-US" sz="2448" b="0" i="0" u="none" strike="noStrike" kern="1200" cap="none" spc="0" normalizeH="0" baseline="0" noProof="0" dirty="0">
                <a:ln>
                  <a:noFill/>
                </a:ln>
                <a:solidFill>
                  <a:srgbClr val="20154E"/>
                </a:solidFill>
                <a:effectLst/>
                <a:uLnTx/>
                <a:uFillTx/>
                <a:latin typeface="Lucida Sans"/>
                <a:ea typeface="+mn-ea"/>
                <a:cs typeface="+mn-cs"/>
              </a:rPr>
              <a:t>”.</a:t>
            </a:r>
          </a:p>
          <a:p>
            <a:pPr marL="0" marR="0" lvl="1" indent="-192710" algn="l" defTabSz="896593" rtl="0" eaLnBrk="1" fontAlgn="auto" latinLnBrk="0" hangingPunct="1">
              <a:lnSpc>
                <a:spcPts val="1836"/>
              </a:lnSpc>
              <a:spcBef>
                <a:spcPts val="0"/>
              </a:spcBef>
              <a:spcAft>
                <a:spcPts val="650"/>
              </a:spcAft>
              <a:buClrTx/>
              <a:buSzTx/>
              <a:buFont typeface="Arial" pitchFamily="34" charset="0"/>
              <a:buNone/>
              <a:tabLst/>
              <a:defRPr/>
            </a:pPr>
            <a:r>
              <a:rPr kumimoji="0" lang="en-US" sz="1530" b="1" i="0" u="none" strike="noStrike" kern="1200" cap="none" spc="0" normalizeH="0" baseline="0" noProof="0" dirty="0">
                <a:ln>
                  <a:noFill/>
                </a:ln>
                <a:solidFill>
                  <a:srgbClr val="20154E"/>
                </a:solidFill>
                <a:effectLst/>
                <a:uLnTx/>
                <a:uFillTx/>
                <a:latin typeface="Lucida Sans"/>
                <a:ea typeface="+mn-ea"/>
                <a:cs typeface="+mn-cs"/>
              </a:rPr>
              <a:t>Name Surname</a:t>
            </a:r>
          </a:p>
          <a:p>
            <a:pPr marL="0" marR="0" lvl="2" indent="0" algn="l" defTabSz="896593" rtl="0" eaLnBrk="1" fontAlgn="auto" latinLnBrk="0" hangingPunct="1">
              <a:lnSpc>
                <a:spcPts val="1836"/>
              </a:lnSpc>
              <a:spcBef>
                <a:spcPts val="0"/>
              </a:spcBef>
              <a:spcAft>
                <a:spcPts val="650"/>
              </a:spcAft>
              <a:buClrTx/>
              <a:buSzTx/>
              <a:buFontTx/>
              <a:buNone/>
              <a:tabLst/>
              <a:defRPr/>
            </a:pPr>
            <a:r>
              <a:rPr kumimoji="0" lang="en-US" sz="1530" b="0" i="0" u="none" strike="noStrike" kern="1200" cap="none" spc="0" normalizeH="0" baseline="0" noProof="0" dirty="0">
                <a:ln>
                  <a:noFill/>
                </a:ln>
                <a:solidFill>
                  <a:srgbClr val="20154E"/>
                </a:solidFill>
                <a:effectLst/>
                <a:uLnTx/>
                <a:uFillTx/>
                <a:latin typeface="Lucida Sans"/>
                <a:ea typeface="+mn-ea"/>
                <a:cs typeface="+mn-cs"/>
              </a:rPr>
              <a:t>Title</a:t>
            </a:r>
          </a:p>
          <a:p>
            <a:pPr marL="0" marR="0" lvl="0" indent="0" algn="l" defTabSz="896593" rtl="0" eaLnBrk="1" fontAlgn="auto" latinLnBrk="0" hangingPunct="1">
              <a:lnSpc>
                <a:spcPts val="3288"/>
              </a:lnSpc>
              <a:spcBef>
                <a:spcPts val="0"/>
              </a:spcBef>
              <a:spcAft>
                <a:spcPts val="1083"/>
              </a:spcAft>
              <a:buClrTx/>
              <a:buSzTx/>
              <a:buFont typeface="Arial" pitchFamily="34" charset="0"/>
              <a:buNone/>
              <a:tabLst/>
              <a:defRPr/>
            </a:pPr>
            <a:endParaRPr kumimoji="0" lang="en-US" sz="1530" b="0" i="0" u="none" strike="noStrike" kern="1200" cap="none" spc="0" normalizeH="0" baseline="0" noProof="0" dirty="0">
              <a:ln>
                <a:noFill/>
              </a:ln>
              <a:solidFill>
                <a:srgbClr val="20154E"/>
              </a:solidFill>
              <a:effectLst/>
              <a:uLnTx/>
              <a:uFillTx/>
              <a:latin typeface="Lucida Sans"/>
              <a:ea typeface="+mn-ea"/>
              <a:cs typeface="+mn-cs"/>
            </a:endParaRPr>
          </a:p>
        </p:txBody>
      </p:sp>
      <p:pic>
        <p:nvPicPr>
          <p:cNvPr id="5" name="Picture 4" descr="Logo&#10;&#10;Description automatically generated">
            <a:extLst>
              <a:ext uri="{FF2B5EF4-FFF2-40B4-BE49-F238E27FC236}">
                <a16:creationId xmlns:a16="http://schemas.microsoft.com/office/drawing/2014/main" id="{78D97F25-4A9D-433D-AC17-E6342D5433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3224" y="5928692"/>
            <a:ext cx="935299" cy="850954"/>
          </a:xfrm>
          <a:prstGeom prst="rect">
            <a:avLst/>
          </a:prstGeom>
        </p:spPr>
      </p:pic>
    </p:spTree>
    <p:extLst>
      <p:ext uri="{BB962C8B-B14F-4D97-AF65-F5344CB8AC3E}">
        <p14:creationId xmlns:p14="http://schemas.microsoft.com/office/powerpoint/2010/main" val="4269912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Title 1">
            <a:extLst>
              <a:ext uri="{FF2B5EF4-FFF2-40B4-BE49-F238E27FC236}">
                <a16:creationId xmlns:a16="http://schemas.microsoft.com/office/drawing/2014/main" id="{E5FAAE67-06D1-4A1B-B470-8AF39656AB0C}"/>
              </a:ext>
            </a:extLst>
          </p:cNvPr>
          <p:cNvSpPr>
            <a:spLocks noGrp="1"/>
          </p:cNvSpPr>
          <p:nvPr>
            <p:ph type="title" hasCustomPrompt="1"/>
          </p:nvPr>
        </p:nvSpPr>
        <p:spPr>
          <a:xfrm>
            <a:off x="1417637" y="1449387"/>
            <a:ext cx="3694112" cy="609398"/>
          </a:xfrm>
          <a:prstGeom prst="rect">
            <a:avLst/>
          </a:prstGeom>
        </p:spPr>
        <p:txBody>
          <a:bodyPr lIns="0" tIns="0" rIns="0" bIns="0">
            <a:noAutofit/>
          </a:bodyPr>
          <a:lstStyle>
            <a:lvl1pPr>
              <a:defRPr sz="4400" b="0" spc="0" baseline="0">
                <a:solidFill>
                  <a:schemeClr val="accent1"/>
                </a:solidFill>
                <a:latin typeface="+mj-lt"/>
              </a:defRPr>
            </a:lvl1pPr>
          </a:lstStyle>
          <a:p>
            <a:r>
              <a:rPr lang="en-US" dirty="0"/>
              <a:t>Contents</a:t>
            </a:r>
          </a:p>
        </p:txBody>
      </p:sp>
      <p:sp>
        <p:nvSpPr>
          <p:cNvPr id="2" name="Rectangle: Single Corner Rounded 1">
            <a:extLst>
              <a:ext uri="{FF2B5EF4-FFF2-40B4-BE49-F238E27FC236}">
                <a16:creationId xmlns:a16="http://schemas.microsoft.com/office/drawing/2014/main" id="{A138A415-D4DC-DDE0-0694-59224CAB48F3}"/>
              </a:ext>
            </a:extLst>
          </p:cNvPr>
          <p:cNvSpPr>
            <a:spLocks noChangeAspect="1"/>
          </p:cNvSpPr>
          <p:nvPr userDrawn="1"/>
        </p:nvSpPr>
        <p:spPr bwMode="auto">
          <a:xfrm rot="10800000">
            <a:off x="6218236" y="-3"/>
            <a:ext cx="6249769" cy="6994525"/>
          </a:xfrm>
          <a:prstGeom prst="round1Rect">
            <a:avLst/>
          </a:prstGeom>
          <a:blipFill dpi="0" rotWithShape="0">
            <a:blip r:embed="rId2"/>
            <a:srcRect/>
            <a:stretch>
              <a:fillRect l="-16800" t="-8160" r="-72476"/>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Graphic 4">
            <a:extLst>
              <a:ext uri="{FF2B5EF4-FFF2-40B4-BE49-F238E27FC236}">
                <a16:creationId xmlns:a16="http://schemas.microsoft.com/office/drawing/2014/main" id="{6C6D3C96-88E2-273D-6AE8-4A702439D07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6" name="TextBox 5">
            <a:extLst>
              <a:ext uri="{FF2B5EF4-FFF2-40B4-BE49-F238E27FC236}">
                <a16:creationId xmlns:a16="http://schemas.microsoft.com/office/drawing/2014/main" id="{31948FAC-9F99-5CDF-CAB3-87FD9AF8D88E}"/>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sp>
        <p:nvSpPr>
          <p:cNvPr id="13" name="Text Placeholder 3">
            <a:extLst>
              <a:ext uri="{FF2B5EF4-FFF2-40B4-BE49-F238E27FC236}">
                <a16:creationId xmlns:a16="http://schemas.microsoft.com/office/drawing/2014/main" id="{DFDBFFF1-1E19-917C-3C28-77CC1C8C8D0B}"/>
              </a:ext>
            </a:extLst>
          </p:cNvPr>
          <p:cNvSpPr>
            <a:spLocks noGrp="1"/>
          </p:cNvSpPr>
          <p:nvPr>
            <p:ph type="body" sz="quarter" idx="10" hasCustomPrompt="1"/>
          </p:nvPr>
        </p:nvSpPr>
        <p:spPr>
          <a:xfrm>
            <a:off x="1417637" y="2584124"/>
            <a:ext cx="3694112" cy="2631490"/>
          </a:xfrm>
        </p:spPr>
        <p:txBody>
          <a:bodyPr wrap="square" lIns="0" tIns="0" rIns="0" bIns="0">
            <a:noAutofit/>
          </a:bodyPr>
          <a:lstStyle>
            <a:lvl1pPr marL="0" marR="0" indent="0" algn="l" defTabSz="517525" rtl="0" eaLnBrk="1" fontAlgn="auto" latinLnBrk="0" hangingPunct="1">
              <a:lnSpc>
                <a:spcPct val="100000"/>
              </a:lnSpc>
              <a:spcBef>
                <a:spcPts val="0"/>
              </a:spcBef>
              <a:spcAft>
                <a:spcPts val="900"/>
              </a:spcAft>
              <a:buClrTx/>
              <a:buSzPct val="90000"/>
              <a:buFont typeface="Wingdings" panose="05000000000000000000" pitchFamily="2" charset="2"/>
              <a:buNone/>
              <a:tabLst/>
              <a:defRPr sz="1800" spc="0" baseline="0">
                <a:solidFill>
                  <a:schemeClr val="bg1"/>
                </a:solidFill>
                <a:latin typeface="+mn-lt"/>
                <a:ea typeface="Lato Light" panose="020F0502020204030203" pitchFamily="34" charset="0"/>
                <a:cs typeface="Poppins ExtraLight" panose="00000300000000000000" pitchFamily="2" charset="0"/>
              </a:defRPr>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p:txBody>
      </p:sp>
      <p:pic>
        <p:nvPicPr>
          <p:cNvPr id="14" name="Graphic 13">
            <a:extLst>
              <a:ext uri="{FF2B5EF4-FFF2-40B4-BE49-F238E27FC236}">
                <a16:creationId xmlns:a16="http://schemas.microsoft.com/office/drawing/2014/main" id="{D1B653EB-A1BE-D5EE-C87A-EFC6BBF40C6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72781713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Breaker Slide BLANK (without logo)">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0E92E35-6880-4456-BC5F-B36A81C5D6E5}"/>
              </a:ext>
            </a:extLst>
          </p:cNvPr>
          <p:cNvSpPr>
            <a:spLocks noGrp="1"/>
          </p:cNvSpPr>
          <p:nvPr>
            <p:ph type="ctrTitle" hasCustomPrompt="1"/>
          </p:nvPr>
        </p:nvSpPr>
        <p:spPr>
          <a:xfrm>
            <a:off x="1125029" y="1648564"/>
            <a:ext cx="9864292" cy="1848698"/>
          </a:xfrm>
        </p:spPr>
        <p:txBody>
          <a:bodyPr anchor="b" anchorCtr="0"/>
          <a:lstStyle>
            <a:lvl1pPr algn="l">
              <a:defRPr baseline="0">
                <a:solidFill>
                  <a:schemeClr val="tx2"/>
                </a:solidFill>
                <a:latin typeface="Gill Sans MT" panose="020B0502020104020203" pitchFamily="34" charset="0"/>
              </a:defRPr>
            </a:lvl1pPr>
          </a:lstStyle>
          <a:p>
            <a:r>
              <a:rPr lang="en-US" dirty="0"/>
              <a:t>Breaker page</a:t>
            </a:r>
          </a:p>
        </p:txBody>
      </p:sp>
      <p:sp>
        <p:nvSpPr>
          <p:cNvPr id="8" name="Subtitle 2">
            <a:extLst>
              <a:ext uri="{FF2B5EF4-FFF2-40B4-BE49-F238E27FC236}">
                <a16:creationId xmlns:a16="http://schemas.microsoft.com/office/drawing/2014/main" id="{43D3A355-2A3C-41EF-80E0-6759A5393439}"/>
              </a:ext>
            </a:extLst>
          </p:cNvPr>
          <p:cNvSpPr>
            <a:spLocks noGrp="1"/>
          </p:cNvSpPr>
          <p:nvPr>
            <p:ph type="subTitle" idx="1" hasCustomPrompt="1"/>
          </p:nvPr>
        </p:nvSpPr>
        <p:spPr>
          <a:xfrm>
            <a:off x="1125029" y="3886372"/>
            <a:ext cx="9864292" cy="1923620"/>
          </a:xfrm>
        </p:spPr>
        <p:txBody>
          <a:bodyPr>
            <a:noAutofit/>
          </a:bodyPr>
          <a:lstStyle>
            <a:lvl1pPr marL="0" indent="0" algn="l">
              <a:lnSpc>
                <a:spcPts val="2675"/>
              </a:lnSpc>
              <a:spcAft>
                <a:spcPts val="0"/>
              </a:spcAft>
              <a:buNone/>
              <a:defRPr sz="2294">
                <a:solidFill>
                  <a:schemeClr val="tx2"/>
                </a:solidFill>
                <a:latin typeface="Gill Sans MT" panose="020B0502020104020203" pitchFamily="34" charset="0"/>
              </a:defRPr>
            </a:lvl1pPr>
            <a:lvl2pPr marL="448210" indent="0" algn="ctr">
              <a:buNone/>
              <a:defRPr>
                <a:solidFill>
                  <a:schemeClr val="tx1">
                    <a:tint val="75000"/>
                  </a:schemeClr>
                </a:solidFill>
              </a:defRPr>
            </a:lvl2pPr>
            <a:lvl3pPr marL="896421" indent="0" algn="ctr">
              <a:buNone/>
              <a:defRPr>
                <a:solidFill>
                  <a:schemeClr val="tx1">
                    <a:tint val="75000"/>
                  </a:schemeClr>
                </a:solidFill>
              </a:defRPr>
            </a:lvl3pPr>
            <a:lvl4pPr marL="1344631" indent="0" algn="ctr">
              <a:buNone/>
              <a:defRPr>
                <a:solidFill>
                  <a:schemeClr val="tx1">
                    <a:tint val="75000"/>
                  </a:schemeClr>
                </a:solidFill>
              </a:defRPr>
            </a:lvl4pPr>
            <a:lvl5pPr marL="1792839" indent="0" algn="ctr">
              <a:buNone/>
              <a:defRPr>
                <a:solidFill>
                  <a:schemeClr val="tx1">
                    <a:tint val="75000"/>
                  </a:schemeClr>
                </a:solidFill>
              </a:defRPr>
            </a:lvl5pPr>
            <a:lvl6pPr marL="2241051" indent="0" algn="ctr">
              <a:buNone/>
              <a:defRPr>
                <a:solidFill>
                  <a:schemeClr val="tx1">
                    <a:tint val="75000"/>
                  </a:schemeClr>
                </a:solidFill>
              </a:defRPr>
            </a:lvl6pPr>
            <a:lvl7pPr marL="2689260" indent="0" algn="ctr">
              <a:buNone/>
              <a:defRPr>
                <a:solidFill>
                  <a:schemeClr val="tx1">
                    <a:tint val="75000"/>
                  </a:schemeClr>
                </a:solidFill>
              </a:defRPr>
            </a:lvl7pPr>
            <a:lvl8pPr marL="3137470" indent="0" algn="ctr">
              <a:buNone/>
              <a:defRPr>
                <a:solidFill>
                  <a:schemeClr val="tx1">
                    <a:tint val="75000"/>
                  </a:schemeClr>
                </a:solidFill>
              </a:defRPr>
            </a:lvl8pPr>
            <a:lvl9pPr marL="3585681" indent="0" algn="ctr">
              <a:buNone/>
              <a:defRPr>
                <a:solidFill>
                  <a:schemeClr val="tx1">
                    <a:tint val="75000"/>
                  </a:schemeClr>
                </a:solidFill>
              </a:defRPr>
            </a:lvl9pPr>
          </a:lstStyle>
          <a:p>
            <a:r>
              <a:rPr lang="en-US" dirty="0"/>
              <a:t>Information, Some more</a:t>
            </a:r>
            <a:br>
              <a:rPr lang="en-US" dirty="0"/>
            </a:br>
            <a:r>
              <a:rPr lang="en-US" dirty="0"/>
              <a:t>longer information</a:t>
            </a:r>
          </a:p>
        </p:txBody>
      </p:sp>
    </p:spTree>
    <p:extLst>
      <p:ext uri="{BB962C8B-B14F-4D97-AF65-F5344CB8AC3E}">
        <p14:creationId xmlns:p14="http://schemas.microsoft.com/office/powerpoint/2010/main" val="361312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ontents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F121CF-ED62-469A-8BED-CEDBEE081A96}"/>
              </a:ext>
            </a:extLst>
          </p:cNvPr>
          <p:cNvSpPr/>
          <p:nvPr userDrawn="1"/>
        </p:nvSpPr>
        <p:spPr bwMode="auto">
          <a:xfrm>
            <a:off x="0" y="0"/>
            <a:ext cx="12436475" cy="69945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8" name="Title 1">
            <a:extLst>
              <a:ext uri="{FF2B5EF4-FFF2-40B4-BE49-F238E27FC236}">
                <a16:creationId xmlns:a16="http://schemas.microsoft.com/office/drawing/2014/main" id="{B411D1EF-DCD1-44EF-9150-C9B189F90EC1}"/>
              </a:ext>
            </a:extLst>
          </p:cNvPr>
          <p:cNvSpPr>
            <a:spLocks noGrp="1"/>
          </p:cNvSpPr>
          <p:nvPr>
            <p:ph type="title" hasCustomPrompt="1"/>
          </p:nvPr>
        </p:nvSpPr>
        <p:spPr>
          <a:xfrm>
            <a:off x="1417637" y="1449387"/>
            <a:ext cx="3694112" cy="609398"/>
          </a:xfrm>
          <a:prstGeom prst="rect">
            <a:avLst/>
          </a:prstGeom>
        </p:spPr>
        <p:txBody>
          <a:bodyPr lIns="0" tIns="0" rIns="0" bIns="0">
            <a:noAutofit/>
          </a:bodyPr>
          <a:lstStyle>
            <a:lvl1pPr>
              <a:defRPr sz="4400" b="0" spc="0" baseline="0">
                <a:solidFill>
                  <a:schemeClr val="tx2"/>
                </a:solidFill>
                <a:latin typeface="+mj-lt"/>
              </a:defRPr>
            </a:lvl1pPr>
          </a:lstStyle>
          <a:p>
            <a:r>
              <a:rPr lang="en-US" dirty="0"/>
              <a:t>Contents</a:t>
            </a:r>
          </a:p>
        </p:txBody>
      </p:sp>
      <p:sp>
        <p:nvSpPr>
          <p:cNvPr id="4" name="Rectangle: Single Corner Rounded 3">
            <a:extLst>
              <a:ext uri="{FF2B5EF4-FFF2-40B4-BE49-F238E27FC236}">
                <a16:creationId xmlns:a16="http://schemas.microsoft.com/office/drawing/2014/main" id="{B7BB4E40-C6B6-D9B6-D1D4-2279DC5F7178}"/>
              </a:ext>
            </a:extLst>
          </p:cNvPr>
          <p:cNvSpPr>
            <a:spLocks noChangeAspect="1"/>
          </p:cNvSpPr>
          <p:nvPr userDrawn="1"/>
        </p:nvSpPr>
        <p:spPr bwMode="auto">
          <a:xfrm rot="10800000">
            <a:off x="6218236" y="-3"/>
            <a:ext cx="6249769" cy="6994525"/>
          </a:xfrm>
          <a:prstGeom prst="round1Rect">
            <a:avLst/>
          </a:prstGeom>
          <a:blipFill dpi="0" rotWithShape="0">
            <a:blip r:embed="rId2"/>
            <a:srcRect/>
            <a:stretch>
              <a:fillRect l="-64620" t="-9918" r="-40472" b="-7280"/>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Graphic 4">
            <a:extLst>
              <a:ext uri="{FF2B5EF4-FFF2-40B4-BE49-F238E27FC236}">
                <a16:creationId xmlns:a16="http://schemas.microsoft.com/office/drawing/2014/main" id="{71BE1959-1884-8EF8-95EE-92AA0796F60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714037" y="220662"/>
            <a:ext cx="1590377" cy="1442435"/>
          </a:xfrm>
          <a:prstGeom prst="rect">
            <a:avLst/>
          </a:prstGeom>
        </p:spPr>
      </p:pic>
      <p:sp>
        <p:nvSpPr>
          <p:cNvPr id="6" name="TextBox 5">
            <a:extLst>
              <a:ext uri="{FF2B5EF4-FFF2-40B4-BE49-F238E27FC236}">
                <a16:creationId xmlns:a16="http://schemas.microsoft.com/office/drawing/2014/main" id="{BF927C3A-6DD7-875D-681F-A9B512DFA83A}"/>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bg1"/>
                </a:solidFill>
                <a:effectLst/>
                <a:latin typeface="+mj-lt"/>
              </a:rPr>
              <a:t>www.wisecampaign.org.uk</a:t>
            </a:r>
            <a:endParaRPr lang="en-US" sz="1000" dirty="0">
              <a:solidFill>
                <a:schemeClr val="bg1"/>
              </a:solidFill>
              <a:latin typeface="+mj-lt"/>
              <a:ea typeface="Open Sans" panose="020B0606030504020204" pitchFamily="34" charset="0"/>
              <a:cs typeface="Open Sans" panose="020B0606030504020204" pitchFamily="34" charset="0"/>
            </a:endParaRPr>
          </a:p>
        </p:txBody>
      </p:sp>
      <p:sp>
        <p:nvSpPr>
          <p:cNvPr id="13" name="Text Placeholder 3">
            <a:extLst>
              <a:ext uri="{FF2B5EF4-FFF2-40B4-BE49-F238E27FC236}">
                <a16:creationId xmlns:a16="http://schemas.microsoft.com/office/drawing/2014/main" id="{1FADF6D1-53DC-C311-5590-ACA95728EB77}"/>
              </a:ext>
            </a:extLst>
          </p:cNvPr>
          <p:cNvSpPr>
            <a:spLocks noGrp="1"/>
          </p:cNvSpPr>
          <p:nvPr>
            <p:ph type="body" sz="quarter" idx="10" hasCustomPrompt="1"/>
          </p:nvPr>
        </p:nvSpPr>
        <p:spPr>
          <a:xfrm>
            <a:off x="1417637" y="2584124"/>
            <a:ext cx="3694112" cy="2631490"/>
          </a:xfrm>
        </p:spPr>
        <p:txBody>
          <a:bodyPr wrap="square" lIns="0" tIns="0" rIns="0" bIns="0">
            <a:noAutofit/>
          </a:bodyPr>
          <a:lstStyle>
            <a:lvl1pPr marL="0" marR="0" indent="0" algn="l" defTabSz="517525" rtl="0" eaLnBrk="1" fontAlgn="auto" latinLnBrk="0" hangingPunct="1">
              <a:lnSpc>
                <a:spcPct val="100000"/>
              </a:lnSpc>
              <a:spcBef>
                <a:spcPts val="0"/>
              </a:spcBef>
              <a:spcAft>
                <a:spcPts val="900"/>
              </a:spcAft>
              <a:buClrTx/>
              <a:buSzPct val="90000"/>
              <a:buFont typeface="Wingdings" panose="05000000000000000000" pitchFamily="2" charset="2"/>
              <a:buNone/>
              <a:tabLst/>
              <a:defRPr sz="1800" spc="0" baseline="0">
                <a:solidFill>
                  <a:schemeClr val="bg1"/>
                </a:solidFill>
                <a:latin typeface="+mn-lt"/>
                <a:ea typeface="Lato Light" panose="020F0502020204030203" pitchFamily="34" charset="0"/>
                <a:cs typeface="Poppins ExtraLight" panose="00000300000000000000" pitchFamily="2" charset="0"/>
              </a:defRPr>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a:p>
            <a:pPr lvl="0"/>
            <a:r>
              <a:rPr lang="en-US" dirty="0"/>
              <a:t>##	Section title</a:t>
            </a:r>
          </a:p>
        </p:txBody>
      </p:sp>
      <p:pic>
        <p:nvPicPr>
          <p:cNvPr id="14" name="Graphic 13">
            <a:extLst>
              <a:ext uri="{FF2B5EF4-FFF2-40B4-BE49-F238E27FC236}">
                <a16:creationId xmlns:a16="http://schemas.microsoft.com/office/drawing/2014/main" id="{97D0312E-7B67-3A3D-9280-5E96D4D9FAF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084512" y="3872837"/>
            <a:ext cx="2152650" cy="2152650"/>
          </a:xfrm>
          <a:prstGeom prst="rect">
            <a:avLst/>
          </a:prstGeom>
        </p:spPr>
      </p:pic>
    </p:spTree>
    <p:extLst>
      <p:ext uri="{BB962C8B-B14F-4D97-AF65-F5344CB8AC3E}">
        <p14:creationId xmlns:p14="http://schemas.microsoft.com/office/powerpoint/2010/main" val="374985443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122038-283A-6C2E-C87D-EB0559C1EE69}"/>
              </a:ext>
            </a:extLst>
          </p:cNvPr>
          <p:cNvSpPr/>
          <p:nvPr userDrawn="1"/>
        </p:nvSpPr>
        <p:spPr bwMode="auto">
          <a:xfrm>
            <a:off x="0" y="0"/>
            <a:ext cx="12436475" cy="6994525"/>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a:extLst>
              <a:ext uri="{FF2B5EF4-FFF2-40B4-BE49-F238E27FC236}">
                <a16:creationId xmlns:a16="http://schemas.microsoft.com/office/drawing/2014/main" id="{8D24D57D-E853-B08C-9DDD-9D9ED8BF0A75}"/>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accent1"/>
                </a:solidFill>
                <a:effectLst/>
                <a:latin typeface="+mj-lt"/>
              </a:rPr>
              <a:t>www.wisecampaign.org.uk</a:t>
            </a:r>
            <a:endParaRPr lang="en-US" sz="1000" dirty="0">
              <a:solidFill>
                <a:schemeClr val="accent1"/>
              </a:solidFill>
              <a:latin typeface="+mj-lt"/>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3BBABC47-44DE-23E6-9283-E534E23DA721}"/>
              </a:ext>
            </a:extLst>
          </p:cNvPr>
          <p:cNvSpPr>
            <a:spLocks noGrp="1"/>
          </p:cNvSpPr>
          <p:nvPr>
            <p:ph type="title" hasCustomPrompt="1"/>
          </p:nvPr>
        </p:nvSpPr>
        <p:spPr>
          <a:xfrm>
            <a:off x="2456073" y="2666266"/>
            <a:ext cx="7800764" cy="1661993"/>
          </a:xfrm>
          <a:prstGeom prst="rect">
            <a:avLst/>
          </a:prstGeom>
          <a:noFill/>
        </p:spPr>
        <p:txBody>
          <a:bodyPr wrap="square" lIns="0" tIns="0" rIns="0" bIns="0" anchor="ctr" anchorCtr="0">
            <a:noAutofit/>
          </a:bodyPr>
          <a:lstStyle>
            <a:lvl1pPr algn="l">
              <a:defRPr lang="en-US" sz="6000" dirty="0">
                <a:solidFill>
                  <a:schemeClr val="accent1"/>
                </a:solidFill>
                <a:latin typeface="+mn-lt"/>
              </a:defRPr>
            </a:lvl1pPr>
          </a:lstStyle>
          <a:p>
            <a:r>
              <a:rPr lang="en-US" dirty="0"/>
              <a:t>Section Divider</a:t>
            </a:r>
          </a:p>
        </p:txBody>
      </p:sp>
      <p:pic>
        <p:nvPicPr>
          <p:cNvPr id="5" name="Graphic 4">
            <a:extLst>
              <a:ext uri="{FF2B5EF4-FFF2-40B4-BE49-F238E27FC236}">
                <a16:creationId xmlns:a16="http://schemas.microsoft.com/office/drawing/2014/main" id="{0B72EEDC-1794-48D3-BBF4-34B59BCA66E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9335"/>
          <a:stretch/>
        </p:blipFill>
        <p:spPr>
          <a:xfrm>
            <a:off x="0" y="1592262"/>
            <a:ext cx="2136789" cy="3825183"/>
          </a:xfrm>
          <a:prstGeom prst="rect">
            <a:avLst/>
          </a:prstGeom>
        </p:spPr>
      </p:pic>
    </p:spTree>
    <p:extLst>
      <p:ext uri="{BB962C8B-B14F-4D97-AF65-F5344CB8AC3E}">
        <p14:creationId xmlns:p14="http://schemas.microsoft.com/office/powerpoint/2010/main" val="36967917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CD6743-2D52-DC37-2BD6-6F60CBCF6CC9}"/>
              </a:ext>
            </a:extLst>
          </p:cNvPr>
          <p:cNvSpPr>
            <a:spLocks noGrp="1"/>
          </p:cNvSpPr>
          <p:nvPr>
            <p:ph type="title" hasCustomPrompt="1"/>
          </p:nvPr>
        </p:nvSpPr>
        <p:spPr>
          <a:xfrm>
            <a:off x="2456073" y="2666266"/>
            <a:ext cx="7800764" cy="1661993"/>
          </a:xfrm>
          <a:prstGeom prst="rect">
            <a:avLst/>
          </a:prstGeom>
          <a:noFill/>
        </p:spPr>
        <p:txBody>
          <a:bodyPr wrap="square" lIns="0" tIns="0" rIns="0" bIns="0" anchor="ctr" anchorCtr="0">
            <a:noAutofit/>
          </a:bodyPr>
          <a:lstStyle>
            <a:lvl1pPr algn="l">
              <a:defRPr lang="en-US" sz="6000" dirty="0">
                <a:solidFill>
                  <a:schemeClr val="accent1"/>
                </a:solidFill>
                <a:latin typeface="+mn-lt"/>
              </a:defRPr>
            </a:lvl1pPr>
          </a:lstStyle>
          <a:p>
            <a:r>
              <a:rPr lang="en-US" dirty="0"/>
              <a:t>Section Divider</a:t>
            </a:r>
          </a:p>
        </p:txBody>
      </p:sp>
      <p:pic>
        <p:nvPicPr>
          <p:cNvPr id="4" name="Graphic 3">
            <a:extLst>
              <a:ext uri="{FF2B5EF4-FFF2-40B4-BE49-F238E27FC236}">
                <a16:creationId xmlns:a16="http://schemas.microsoft.com/office/drawing/2014/main" id="{FD8901A4-6838-8EB0-74CA-58762397C49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9335"/>
          <a:stretch/>
        </p:blipFill>
        <p:spPr>
          <a:xfrm>
            <a:off x="0" y="1592262"/>
            <a:ext cx="2136789" cy="3825183"/>
          </a:xfrm>
          <a:prstGeom prst="rect">
            <a:avLst/>
          </a:prstGeom>
        </p:spPr>
      </p:pic>
    </p:spTree>
    <p:extLst>
      <p:ext uri="{BB962C8B-B14F-4D97-AF65-F5344CB8AC3E}">
        <p14:creationId xmlns:p14="http://schemas.microsoft.com/office/powerpoint/2010/main" val="290271177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30250" y="1901453"/>
            <a:ext cx="10974388" cy="1595809"/>
          </a:xfrm>
          <a:prstGeom prst="rect">
            <a:avLst/>
          </a:prstGeom>
        </p:spPr>
        <p:txBody>
          <a:bodyPr vert="horz" wrap="square"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
            <a:extLst>
              <a:ext uri="{FF2B5EF4-FFF2-40B4-BE49-F238E27FC236}">
                <a16:creationId xmlns:a16="http://schemas.microsoft.com/office/drawing/2014/main" id="{55B52838-8D61-4ABD-95D0-CA1C96094B54}"/>
              </a:ext>
            </a:extLst>
          </p:cNvPr>
          <p:cNvSpPr>
            <a:spLocks noGrp="1"/>
          </p:cNvSpPr>
          <p:nvPr>
            <p:ph type="title"/>
          </p:nvPr>
        </p:nvSpPr>
        <p:spPr>
          <a:xfrm>
            <a:off x="749300" y="754063"/>
            <a:ext cx="10955338" cy="609398"/>
          </a:xfrm>
          <a:prstGeom prst="rect">
            <a:avLst/>
          </a:prstGeom>
        </p:spPr>
        <p:txBody>
          <a:bodyPr vert="horz" wrap="square" lIns="0" tIns="0" rIns="0" bIns="0" rtlCol="0" anchor="t">
            <a:noAutofit/>
          </a:bodyPr>
          <a:lstStyle/>
          <a:p>
            <a:r>
              <a:rPr lang="en-US" dirty="0"/>
              <a:t>Click to edit master style</a:t>
            </a:r>
          </a:p>
        </p:txBody>
      </p:sp>
      <p:sp>
        <p:nvSpPr>
          <p:cNvPr id="2" name="TextBox 1">
            <a:extLst>
              <a:ext uri="{FF2B5EF4-FFF2-40B4-BE49-F238E27FC236}">
                <a16:creationId xmlns:a16="http://schemas.microsoft.com/office/drawing/2014/main" id="{B0F7E2E9-AD5E-70F3-90B4-2122E5971F35}"/>
              </a:ext>
            </a:extLst>
          </p:cNvPr>
          <p:cNvSpPr txBox="1"/>
          <p:nvPr userDrawn="1"/>
        </p:nvSpPr>
        <p:spPr>
          <a:xfrm>
            <a:off x="9925160" y="6452796"/>
            <a:ext cx="1779333" cy="139782"/>
          </a:xfrm>
          <a:prstGeom prst="rect">
            <a:avLst/>
          </a:prstGeom>
          <a:noFill/>
        </p:spPr>
        <p:txBody>
          <a:bodyPr wrap="none" lIns="0" tIns="0" rIns="0" bIns="0" rtlCol="0">
            <a:spAutoFit/>
          </a:bodyPr>
          <a:lstStyle/>
          <a:p>
            <a:pPr algn="r">
              <a:lnSpc>
                <a:spcPct val="90000"/>
              </a:lnSpc>
              <a:spcAft>
                <a:spcPts val="600"/>
              </a:spcAft>
            </a:pPr>
            <a:r>
              <a:rPr lang="en-GB" sz="1000" b="0" i="0" dirty="0">
                <a:solidFill>
                  <a:schemeClr val="accent1"/>
                </a:solidFill>
                <a:effectLst/>
                <a:latin typeface="+mj-lt"/>
              </a:rPr>
              <a:t>www.wisecampaign.org.uk</a:t>
            </a:r>
            <a:endParaRPr lang="en-US" sz="1000" dirty="0">
              <a:solidFill>
                <a:schemeClr val="accent1"/>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68992211"/>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31" r:id="rId3"/>
    <p:sldLayoutId id="2147484115" r:id="rId4"/>
    <p:sldLayoutId id="2147484047" r:id="rId5"/>
    <p:sldLayoutId id="2147484048" r:id="rId6"/>
    <p:sldLayoutId id="2147483945" r:id="rId7"/>
    <p:sldLayoutId id="2147484132" r:id="rId8"/>
    <p:sldLayoutId id="2147484133" r:id="rId9"/>
    <p:sldLayoutId id="2147484049" r:id="rId10"/>
    <p:sldLayoutId id="2147483956" r:id="rId11"/>
    <p:sldLayoutId id="2147483957" r:id="rId12"/>
    <p:sldLayoutId id="2147484052" r:id="rId13"/>
    <p:sldLayoutId id="2147484051" r:id="rId14"/>
    <p:sldLayoutId id="2147484067" r:id="rId15"/>
    <p:sldLayoutId id="2147484069" r:id="rId16"/>
    <p:sldLayoutId id="2147484071" r:id="rId17"/>
    <p:sldLayoutId id="2147484070" r:id="rId18"/>
    <p:sldLayoutId id="2147484053" r:id="rId19"/>
    <p:sldLayoutId id="2147484055" r:id="rId20"/>
    <p:sldLayoutId id="2147484057" r:id="rId21"/>
    <p:sldLayoutId id="2147484056" r:id="rId22"/>
    <p:sldLayoutId id="2147483880" r:id="rId23"/>
    <p:sldLayoutId id="2147484059" r:id="rId24"/>
    <p:sldLayoutId id="2147484060" r:id="rId25"/>
    <p:sldLayoutId id="2147484061" r:id="rId26"/>
    <p:sldLayoutId id="2147484062" r:id="rId27"/>
    <p:sldLayoutId id="2147484064" r:id="rId28"/>
    <p:sldLayoutId id="2147484066" r:id="rId29"/>
    <p:sldLayoutId id="2147484065" r:id="rId30"/>
    <p:sldLayoutId id="2147484134" r:id="rId31"/>
    <p:sldLayoutId id="2147484135" r:id="rId32"/>
    <p:sldLayoutId id="2147484136" r:id="rId33"/>
    <p:sldLayoutId id="2147484137" r:id="rId34"/>
    <p:sldLayoutId id="2147484082" r:id="rId35"/>
    <p:sldLayoutId id="2147484084" r:id="rId36"/>
    <p:sldLayoutId id="2147484086" r:id="rId37"/>
    <p:sldLayoutId id="2147484085" r:id="rId38"/>
    <p:sldLayoutId id="2147484138" r:id="rId39"/>
    <p:sldLayoutId id="2147484142" r:id="rId40"/>
    <p:sldLayoutId id="2147484140" r:id="rId41"/>
    <p:sldLayoutId id="2147484141" r:id="rId42"/>
    <p:sldLayoutId id="2147484092" r:id="rId43"/>
    <p:sldLayoutId id="2147484144" r:id="rId44"/>
    <p:sldLayoutId id="2147484145" r:id="rId45"/>
    <p:sldLayoutId id="2147484146" r:id="rId46"/>
    <p:sldLayoutId id="2147484097" r:id="rId47"/>
    <p:sldLayoutId id="2147484099" r:id="rId48"/>
    <p:sldLayoutId id="2147484101" r:id="rId49"/>
    <p:sldLayoutId id="2147484100" r:id="rId50"/>
    <p:sldLayoutId id="2147484151" r:id="rId51"/>
    <p:sldLayoutId id="2147484152" r:id="rId52"/>
    <p:sldLayoutId id="2147484153" r:id="rId53"/>
    <p:sldLayoutId id="2147484154" r:id="rId54"/>
    <p:sldLayoutId id="2147484156" r:id="rId55"/>
    <p:sldLayoutId id="2147484157" r:id="rId56"/>
    <p:sldLayoutId id="2147484155" r:id="rId57"/>
    <p:sldLayoutId id="2147484158" r:id="rId58"/>
    <p:sldLayoutId id="2147484159" r:id="rId59"/>
    <p:sldLayoutId id="2147484160" r:id="rId60"/>
  </p:sldLayoutIdLst>
  <p:transition>
    <p:fade/>
  </p:transition>
  <p:txStyles>
    <p:titleStyle>
      <a:lvl1pPr algn="l" defTabSz="932742" rtl="0" eaLnBrk="1" latinLnBrk="0" hangingPunct="1">
        <a:lnSpc>
          <a:spcPct val="90000"/>
        </a:lnSpc>
        <a:spcBef>
          <a:spcPct val="0"/>
        </a:spcBef>
        <a:buNone/>
        <a:defRPr lang="en-US" sz="4400" b="0" kern="1200" cap="none" spc="0" baseline="0" dirty="0">
          <a:ln w="3175">
            <a:noFill/>
          </a:ln>
          <a:solidFill>
            <a:schemeClr val="tx1"/>
          </a:solidFill>
          <a:effectLst/>
          <a:latin typeface="+mj-lt"/>
          <a:ea typeface="Lato" panose="020F0502020204030203" pitchFamily="34" charset="0"/>
          <a:cs typeface="Lato" panose="020F0502020204030203" pitchFamily="34" charset="0"/>
        </a:defRPr>
      </a:lvl1pPr>
    </p:titleStyle>
    <p:bodyStyle>
      <a:lvl1pPr marL="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2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1pPr>
      <a:lvl2pPr marL="2286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20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2pPr>
      <a:lvl3pPr marL="4572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1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3pPr>
      <a:lvl4pPr marL="6858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1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4pPr>
      <a:lvl5pPr marL="9144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1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461" userDrawn="1">
          <p15:clr>
            <a:srgbClr val="F26B43"/>
          </p15:clr>
        </p15:guide>
        <p15:guide id="17" pos="7373" userDrawn="1">
          <p15:clr>
            <a:srgbClr val="F26B43"/>
          </p15:clr>
        </p15:guide>
        <p15:guide id="25" orient="horz" pos="475" userDrawn="1">
          <p15:clr>
            <a:srgbClr val="F26B43"/>
          </p15:clr>
        </p15:guide>
        <p15:guide id="26" orient="horz" pos="4123" userDrawn="1">
          <p15:clr>
            <a:srgbClr val="F26B43"/>
          </p15:clr>
        </p15:guide>
        <p15:guide id="31" orient="horz" pos="3931" userDrawn="1">
          <p15:clr>
            <a:srgbClr val="F26B43"/>
          </p15:clr>
        </p15:guide>
        <p15:guide id="32" orient="horz" pos="2203" userDrawn="1">
          <p15:clr>
            <a:srgbClr val="F26B43"/>
          </p15:clr>
        </p15:guide>
        <p15:guide id="33" pos="7565" userDrawn="1">
          <p15:clr>
            <a:srgbClr val="F26B43"/>
          </p15:clr>
        </p15:guide>
        <p15:guide id="34" pos="317" userDrawn="1">
          <p15:clr>
            <a:srgbClr val="F26B43"/>
          </p15:clr>
        </p15:guide>
        <p15:guide id="35" orient="horz" pos="1675" userDrawn="1">
          <p15:clr>
            <a:srgbClr val="F26B43"/>
          </p15:clr>
        </p15:guide>
        <p15:guide id="36" pos="3917" userDrawn="1">
          <p15:clr>
            <a:srgbClr val="F26B43"/>
          </p15:clr>
        </p15:guide>
        <p15:guide id="37" pos="742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59.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xml"/><Relationship Id="rId1" Type="http://schemas.openxmlformats.org/officeDocument/2006/relationships/slideLayout" Target="../slideLayouts/slideLayout60.xml"/><Relationship Id="rId4" Type="http://schemas.openxmlformats.org/officeDocument/2006/relationships/image" Target="../media/image46.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xml"/><Relationship Id="rId1" Type="http://schemas.openxmlformats.org/officeDocument/2006/relationships/slideLayout" Target="../slideLayouts/slideLayout60.xml"/><Relationship Id="rId4" Type="http://schemas.openxmlformats.org/officeDocument/2006/relationships/image" Target="../media/image48.jpeg"/></Relationships>
</file>

<file path=ppt/slides/_rels/slide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CF1067-B203-4166-D80D-ACAC3AAA147E}"/>
              </a:ext>
            </a:extLst>
          </p:cNvPr>
          <p:cNvSpPr>
            <a:spLocks noGrp="1"/>
          </p:cNvSpPr>
          <p:nvPr>
            <p:ph type="body" sz="quarter" idx="10"/>
          </p:nvPr>
        </p:nvSpPr>
        <p:spPr>
          <a:xfrm>
            <a:off x="1122779" y="4716462"/>
            <a:ext cx="6858000" cy="332399"/>
          </a:xfrm>
        </p:spPr>
        <p:txBody>
          <a:bodyPr/>
          <a:lstStyle/>
          <a:p>
            <a:r>
              <a:rPr lang="en-US" dirty="0"/>
              <a:t>September 2024</a:t>
            </a:r>
            <a:endParaRPr lang="en-GB" dirty="0"/>
          </a:p>
        </p:txBody>
      </p:sp>
      <p:sp>
        <p:nvSpPr>
          <p:cNvPr id="3" name="Title 2">
            <a:extLst>
              <a:ext uri="{FF2B5EF4-FFF2-40B4-BE49-F238E27FC236}">
                <a16:creationId xmlns:a16="http://schemas.microsoft.com/office/drawing/2014/main" id="{05D7BC60-4B24-3894-E138-BF268967287B}"/>
              </a:ext>
            </a:extLst>
          </p:cNvPr>
          <p:cNvSpPr>
            <a:spLocks noGrp="1"/>
          </p:cNvSpPr>
          <p:nvPr>
            <p:ph type="title"/>
          </p:nvPr>
        </p:nvSpPr>
        <p:spPr>
          <a:xfrm>
            <a:off x="1112837" y="2666265"/>
            <a:ext cx="6096000" cy="1661993"/>
          </a:xfrm>
        </p:spPr>
        <p:txBody>
          <a:bodyPr/>
          <a:lstStyle/>
          <a:p>
            <a:r>
              <a:rPr lang="en-US" dirty="0">
                <a:latin typeface="Poppins" panose="00000500000000000000" pitchFamily="2" charset="0"/>
                <a:cs typeface="Poppins" panose="00000500000000000000" pitchFamily="2" charset="0"/>
              </a:rPr>
              <a:t>An Introduction to WISE</a:t>
            </a:r>
            <a:endParaRPr lang="en-GB"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52149096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99DD7E3-D502-B074-E129-65C09FDD0F24}"/>
              </a:ext>
            </a:extLst>
          </p:cNvPr>
          <p:cNvSpPr>
            <a:spLocks noGrp="1" noRot="1" noMove="1" noResize="1" noEditPoints="1" noAdjustHandles="1" noChangeArrowheads="1" noChangeShapeType="1"/>
          </p:cNvSpPr>
          <p:nvPr/>
        </p:nvSpPr>
        <p:spPr bwMode="auto">
          <a:xfrm>
            <a:off x="8123237" y="0"/>
            <a:ext cx="4313238" cy="43354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descr="A purple text on a black background&#10;&#10;Description automatically generated">
            <a:extLst>
              <a:ext uri="{FF2B5EF4-FFF2-40B4-BE49-F238E27FC236}">
                <a16:creationId xmlns:a16="http://schemas.microsoft.com/office/drawing/2014/main" id="{89493341-F0EA-B77A-B100-22E49BBC7C87}"/>
              </a:ext>
            </a:extLst>
          </p:cNvPr>
          <p:cNvPicPr>
            <a:picLocks noChangeAspect="1"/>
          </p:cNvPicPr>
          <p:nvPr/>
        </p:nvPicPr>
        <p:blipFill>
          <a:blip r:embed="rId3"/>
          <a:stretch>
            <a:fillRect/>
          </a:stretch>
        </p:blipFill>
        <p:spPr>
          <a:xfrm>
            <a:off x="456141" y="418456"/>
            <a:ext cx="9802388" cy="1374651"/>
          </a:xfrm>
          <a:prstGeom prst="rect">
            <a:avLst/>
          </a:prstGeom>
        </p:spPr>
      </p:pic>
      <p:pic>
        <p:nvPicPr>
          <p:cNvPr id="14" name="Picture 13" descr="A diagram of a diagram&#10;&#10;Description automatically generated">
            <a:extLst>
              <a:ext uri="{FF2B5EF4-FFF2-40B4-BE49-F238E27FC236}">
                <a16:creationId xmlns:a16="http://schemas.microsoft.com/office/drawing/2014/main" id="{97C40AF2-146E-EF1D-AF45-B659FEC095AD}"/>
              </a:ext>
            </a:extLst>
          </p:cNvPr>
          <p:cNvPicPr>
            <a:picLocks noChangeAspect="1"/>
          </p:cNvPicPr>
          <p:nvPr/>
        </p:nvPicPr>
        <p:blipFill>
          <a:blip r:embed="rId4"/>
          <a:stretch>
            <a:fillRect/>
          </a:stretch>
        </p:blipFill>
        <p:spPr>
          <a:xfrm>
            <a:off x="7907325" y="1793107"/>
            <a:ext cx="4330713" cy="4335461"/>
          </a:xfrm>
          <a:prstGeom prst="rect">
            <a:avLst/>
          </a:prstGeom>
        </p:spPr>
      </p:pic>
      <p:sp>
        <p:nvSpPr>
          <p:cNvPr id="17" name="Text Placeholder 2">
            <a:extLst>
              <a:ext uri="{FF2B5EF4-FFF2-40B4-BE49-F238E27FC236}">
                <a16:creationId xmlns:a16="http://schemas.microsoft.com/office/drawing/2014/main" id="{253D7724-A3F9-9076-1434-50C3C2D394A4}"/>
              </a:ext>
            </a:extLst>
          </p:cNvPr>
          <p:cNvSpPr txBox="1">
            <a:spLocks/>
          </p:cNvSpPr>
          <p:nvPr/>
        </p:nvSpPr>
        <p:spPr>
          <a:xfrm>
            <a:off x="606677" y="2715009"/>
            <a:ext cx="6934200" cy="3240906"/>
          </a:xfrm>
          <a:prstGeom prst="rect">
            <a:avLst/>
          </a:prstGeom>
        </p:spPr>
        <p:txBody>
          <a:bodyPr/>
          <a:lstStyle>
            <a:lvl1pPr marL="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2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1pPr>
            <a:lvl2pPr marL="2286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20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2pPr>
            <a:lvl3pPr marL="4572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1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3pPr>
            <a:lvl4pPr marL="6858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1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4pPr>
            <a:lvl5pPr marL="9144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1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r>
              <a:rPr lang="en-US" sz="2000" dirty="0">
                <a:latin typeface="Poppins" panose="00000500000000000000" pitchFamily="2" charset="0"/>
                <a:cs typeface="Poppins" panose="00000500000000000000" pitchFamily="2" charset="0"/>
              </a:rPr>
              <a:t>Our framework: </a:t>
            </a:r>
          </a:p>
          <a:p>
            <a:pPr marL="457200" indent="-457200">
              <a:lnSpc>
                <a:spcPct val="150000"/>
              </a:lnSpc>
              <a:buClrTx/>
              <a:buFont typeface="Arial" panose="020B0604020202020204" pitchFamily="34" charset="0"/>
              <a:buChar char="•"/>
            </a:pPr>
            <a:r>
              <a:rPr lang="en-US" sz="2000" dirty="0">
                <a:latin typeface="Poppins" panose="00000500000000000000" pitchFamily="2" charset="0"/>
                <a:cs typeface="Poppins" panose="00000500000000000000" pitchFamily="2" charset="0"/>
              </a:rPr>
              <a:t>5 pillars </a:t>
            </a:r>
          </a:p>
          <a:p>
            <a:pPr marL="457200" indent="-457200">
              <a:lnSpc>
                <a:spcPct val="100000"/>
              </a:lnSpc>
              <a:buClrTx/>
              <a:buFont typeface="Arial" panose="020B0604020202020204" pitchFamily="34" charset="0"/>
              <a:buChar char="•"/>
            </a:pPr>
            <a:r>
              <a:rPr lang="en-US" sz="2000" dirty="0">
                <a:latin typeface="Poppins" panose="00000500000000000000" pitchFamily="2" charset="0"/>
                <a:cs typeface="Poppins" panose="00000500000000000000" pitchFamily="2" charset="0"/>
              </a:rPr>
              <a:t>Each pillar contains various supportive sub-headings</a:t>
            </a:r>
          </a:p>
          <a:p>
            <a:pPr marL="457200" indent="-457200">
              <a:lnSpc>
                <a:spcPct val="100000"/>
              </a:lnSpc>
              <a:buClrTx/>
              <a:buFont typeface="Arial" panose="020B0604020202020204" pitchFamily="34" charset="0"/>
              <a:buChar char="•"/>
            </a:pPr>
            <a:endParaRPr lang="en-US" sz="2000" dirty="0">
              <a:latin typeface="Poppins" panose="00000500000000000000" pitchFamily="2" charset="0"/>
              <a:cs typeface="Poppins" panose="00000500000000000000" pitchFamily="2" charset="0"/>
            </a:endParaRPr>
          </a:p>
          <a:p>
            <a:pPr>
              <a:lnSpc>
                <a:spcPct val="100000"/>
              </a:lnSpc>
              <a:buClrTx/>
            </a:pPr>
            <a:r>
              <a:rPr lang="en-US" sz="2000" dirty="0">
                <a:latin typeface="Poppins" panose="00000500000000000000" pitchFamily="2" charset="0"/>
                <a:cs typeface="Poppins" panose="00000500000000000000" pitchFamily="2" charset="0"/>
              </a:rPr>
              <a:t>Our Diagnostics: </a:t>
            </a:r>
          </a:p>
          <a:p>
            <a:pPr marL="457200" indent="-457200">
              <a:lnSpc>
                <a:spcPct val="150000"/>
              </a:lnSpc>
              <a:buClrTx/>
              <a:buFont typeface="Arial" panose="020B0604020202020204" pitchFamily="34" charset="0"/>
              <a:buChar char="•"/>
            </a:pPr>
            <a:r>
              <a:rPr lang="en-US" sz="2000" dirty="0">
                <a:latin typeface="Poppins" panose="00000500000000000000" pitchFamily="2" charset="0"/>
                <a:cs typeface="Poppins" panose="00000500000000000000" pitchFamily="2" charset="0"/>
              </a:rPr>
              <a:t>A HR and EDI Lead Diagnostic </a:t>
            </a:r>
          </a:p>
          <a:p>
            <a:pPr marL="457200" indent="-457200">
              <a:lnSpc>
                <a:spcPct val="100000"/>
              </a:lnSpc>
              <a:buClrTx/>
              <a:buFont typeface="Arial" panose="020B0604020202020204" pitchFamily="34" charset="0"/>
              <a:buChar char="•"/>
            </a:pPr>
            <a:r>
              <a:rPr lang="en-US" sz="2000" dirty="0">
                <a:latin typeface="Poppins" panose="00000500000000000000" pitchFamily="2" charset="0"/>
                <a:cs typeface="Poppins" panose="00000500000000000000" pitchFamily="2" charset="0"/>
              </a:rPr>
              <a:t>An Employee Diagnostic</a:t>
            </a:r>
            <a:endParaRPr lang="en-GB" sz="2000" dirty="0"/>
          </a:p>
        </p:txBody>
      </p:sp>
    </p:spTree>
    <p:extLst>
      <p:ext uri="{BB962C8B-B14F-4D97-AF65-F5344CB8AC3E}">
        <p14:creationId xmlns:p14="http://schemas.microsoft.com/office/powerpoint/2010/main" val="418392116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6E2078-7765-FCA3-B99E-CD794B2E58E3}"/>
              </a:ext>
            </a:extLst>
          </p:cNvPr>
          <p:cNvSpPr>
            <a:spLocks noGrp="1" noRot="1" noMove="1" noResize="1" noEditPoints="1" noAdjustHandles="1" noChangeArrowheads="1" noChangeShapeType="1"/>
          </p:cNvSpPr>
          <p:nvPr/>
        </p:nvSpPr>
        <p:spPr bwMode="auto">
          <a:xfrm>
            <a:off x="8123237" y="0"/>
            <a:ext cx="4313238" cy="433546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
            <a:extLst>
              <a:ext uri="{FF2B5EF4-FFF2-40B4-BE49-F238E27FC236}">
                <a16:creationId xmlns:a16="http://schemas.microsoft.com/office/drawing/2014/main" id="{FC507518-C0DB-B100-6421-1988C925AEB4}"/>
              </a:ext>
            </a:extLst>
          </p:cNvPr>
          <p:cNvSpPr>
            <a:spLocks noGrp="1"/>
          </p:cNvSpPr>
          <p:nvPr>
            <p:ph type="title"/>
          </p:nvPr>
        </p:nvSpPr>
        <p:spPr>
          <a:xfrm>
            <a:off x="427037" y="483304"/>
            <a:ext cx="8991600" cy="609398"/>
          </a:xfrm>
        </p:spPr>
        <p:txBody>
          <a:bodyPr/>
          <a:lstStyle/>
          <a:p>
            <a:r>
              <a:rPr lang="en-GB" dirty="0"/>
              <a:t>The diagnostics</a:t>
            </a:r>
          </a:p>
        </p:txBody>
      </p:sp>
      <p:pic>
        <p:nvPicPr>
          <p:cNvPr id="9" name="Picture 8">
            <a:extLst>
              <a:ext uri="{FF2B5EF4-FFF2-40B4-BE49-F238E27FC236}">
                <a16:creationId xmlns:a16="http://schemas.microsoft.com/office/drawing/2014/main" id="{A1614346-62A3-C241-E8B1-EF384834832D}"/>
              </a:ext>
            </a:extLst>
          </p:cNvPr>
          <p:cNvPicPr>
            <a:picLocks noChangeAspect="1"/>
          </p:cNvPicPr>
          <p:nvPr/>
        </p:nvPicPr>
        <p:blipFill>
          <a:blip r:embed="rId2"/>
          <a:stretch>
            <a:fillRect/>
          </a:stretch>
        </p:blipFill>
        <p:spPr>
          <a:xfrm>
            <a:off x="5997984" y="4264316"/>
            <a:ext cx="6181846" cy="2362200"/>
          </a:xfrm>
          <a:prstGeom prst="rect">
            <a:avLst/>
          </a:prstGeom>
        </p:spPr>
      </p:pic>
      <p:pic>
        <p:nvPicPr>
          <p:cNvPr id="11" name="Picture 10">
            <a:extLst>
              <a:ext uri="{FF2B5EF4-FFF2-40B4-BE49-F238E27FC236}">
                <a16:creationId xmlns:a16="http://schemas.microsoft.com/office/drawing/2014/main" id="{B39EDBCF-84DA-1E4C-B890-635DA5D5C30D}"/>
              </a:ext>
            </a:extLst>
          </p:cNvPr>
          <p:cNvPicPr>
            <a:picLocks noChangeAspect="1"/>
          </p:cNvPicPr>
          <p:nvPr/>
        </p:nvPicPr>
        <p:blipFill>
          <a:blip r:embed="rId3"/>
          <a:stretch>
            <a:fillRect/>
          </a:stretch>
        </p:blipFill>
        <p:spPr>
          <a:xfrm>
            <a:off x="5997984" y="1056189"/>
            <a:ext cx="6185550" cy="2758653"/>
          </a:xfrm>
          <a:prstGeom prst="rect">
            <a:avLst/>
          </a:prstGeom>
        </p:spPr>
      </p:pic>
      <p:sp>
        <p:nvSpPr>
          <p:cNvPr id="12" name="TextBox 11">
            <a:extLst>
              <a:ext uri="{FF2B5EF4-FFF2-40B4-BE49-F238E27FC236}">
                <a16:creationId xmlns:a16="http://schemas.microsoft.com/office/drawing/2014/main" id="{701F220D-F59C-7F61-FDE4-6EA2604116DE}"/>
              </a:ext>
            </a:extLst>
          </p:cNvPr>
          <p:cNvSpPr txBox="1"/>
          <p:nvPr/>
        </p:nvSpPr>
        <p:spPr>
          <a:xfrm>
            <a:off x="252941" y="1539493"/>
            <a:ext cx="5715000" cy="2098523"/>
          </a:xfrm>
          <a:prstGeom prst="rect">
            <a:avLst/>
          </a:prstGeom>
          <a:noFill/>
        </p:spPr>
        <p:txBody>
          <a:bodyPr wrap="square" lIns="182880" tIns="146304" rIns="182880" bIns="146304" rtlCol="0">
            <a:spAutoFit/>
          </a:bodyPr>
          <a:lstStyle/>
          <a:p>
            <a:pPr>
              <a:lnSpc>
                <a:spcPct val="90000"/>
              </a:lnSpc>
              <a:spcAft>
                <a:spcPts val="600"/>
              </a:spcAft>
            </a:pPr>
            <a:r>
              <a:rPr lang="en-GB" sz="2000" dirty="0">
                <a:gradFill>
                  <a:gsLst>
                    <a:gs pos="2917">
                      <a:schemeClr val="tx1"/>
                    </a:gs>
                    <a:gs pos="30000">
                      <a:schemeClr val="tx1"/>
                    </a:gs>
                  </a:gsLst>
                  <a:lin ang="5400000" scaled="0"/>
                </a:gradFill>
                <a:latin typeface="Poppins" panose="00000500000000000000" pitchFamily="2" charset="0"/>
                <a:cs typeface="Poppins" panose="00000500000000000000" pitchFamily="2" charset="0"/>
              </a:rPr>
              <a:t>HR Diagnostic:</a:t>
            </a:r>
          </a:p>
          <a:p>
            <a:pPr marL="285750" indent="-285750">
              <a:lnSpc>
                <a:spcPct val="150000"/>
              </a:lnSpc>
              <a:spcAft>
                <a:spcPts val="600"/>
              </a:spcAft>
              <a:buFont typeface="Arial" panose="020B0604020202020204" pitchFamily="34" charset="0"/>
              <a:buChar char="•"/>
            </a:pPr>
            <a:r>
              <a:rPr lang="en-GB" sz="2000" dirty="0">
                <a:gradFill>
                  <a:gsLst>
                    <a:gs pos="2917">
                      <a:schemeClr val="tx1"/>
                    </a:gs>
                    <a:gs pos="30000">
                      <a:schemeClr val="tx1"/>
                    </a:gs>
                  </a:gsLst>
                  <a:lin ang="5400000" scaled="0"/>
                </a:gradFill>
                <a:latin typeface="Poppins" panose="00000500000000000000" pitchFamily="2" charset="0"/>
                <a:cs typeface="Poppins" panose="00000500000000000000" pitchFamily="2" charset="0"/>
              </a:rPr>
              <a:t>Completed by EDI/HR Professional(s)</a:t>
            </a:r>
          </a:p>
          <a:p>
            <a:pPr marL="285750" indent="-285750">
              <a:lnSpc>
                <a:spcPct val="90000"/>
              </a:lnSpc>
              <a:spcAft>
                <a:spcPts val="600"/>
              </a:spcAft>
              <a:buFont typeface="Arial" panose="020B0604020202020204" pitchFamily="34" charset="0"/>
              <a:buChar char="•"/>
            </a:pPr>
            <a:r>
              <a:rPr lang="en-GB" sz="2000" dirty="0">
                <a:gradFill>
                  <a:gsLst>
                    <a:gs pos="2917">
                      <a:schemeClr val="tx1"/>
                    </a:gs>
                    <a:gs pos="30000">
                      <a:schemeClr val="tx1"/>
                    </a:gs>
                  </a:gsLst>
                  <a:lin ang="5400000" scaled="0"/>
                </a:gradFill>
                <a:latin typeface="Poppins" panose="00000500000000000000" pitchFamily="2" charset="0"/>
                <a:cs typeface="Poppins" panose="00000500000000000000" pitchFamily="2" charset="0"/>
              </a:rPr>
              <a:t>More in-depth and longer</a:t>
            </a:r>
          </a:p>
          <a:p>
            <a:pPr marL="285750" indent="-285750">
              <a:lnSpc>
                <a:spcPct val="90000"/>
              </a:lnSpc>
              <a:spcAft>
                <a:spcPts val="600"/>
              </a:spcAft>
              <a:buFont typeface="Arial" panose="020B0604020202020204" pitchFamily="34" charset="0"/>
              <a:buChar char="•"/>
            </a:pPr>
            <a:r>
              <a:rPr lang="en-GB" sz="2000" dirty="0">
                <a:gradFill>
                  <a:gsLst>
                    <a:gs pos="2917">
                      <a:schemeClr val="tx1"/>
                    </a:gs>
                    <a:gs pos="30000">
                      <a:schemeClr val="tx1"/>
                    </a:gs>
                  </a:gsLst>
                  <a:lin ang="5400000" scaled="0"/>
                </a:gradFill>
                <a:latin typeface="Poppins" panose="00000500000000000000" pitchFamily="2" charset="0"/>
                <a:cs typeface="Poppins" panose="00000500000000000000" pitchFamily="2" charset="0"/>
              </a:rPr>
              <a:t>Focused on policies, procedures and structures</a:t>
            </a:r>
          </a:p>
        </p:txBody>
      </p:sp>
      <p:sp>
        <p:nvSpPr>
          <p:cNvPr id="13" name="TextBox 12">
            <a:extLst>
              <a:ext uri="{FF2B5EF4-FFF2-40B4-BE49-F238E27FC236}">
                <a16:creationId xmlns:a16="http://schemas.microsoft.com/office/drawing/2014/main" id="{2F0FC594-17C2-79AA-A274-A7AFE565BCC3}"/>
              </a:ext>
            </a:extLst>
          </p:cNvPr>
          <p:cNvSpPr txBox="1"/>
          <p:nvPr/>
        </p:nvSpPr>
        <p:spPr>
          <a:xfrm>
            <a:off x="256645" y="3925975"/>
            <a:ext cx="5715000" cy="2175467"/>
          </a:xfrm>
          <a:prstGeom prst="rect">
            <a:avLst/>
          </a:prstGeom>
          <a:noFill/>
        </p:spPr>
        <p:txBody>
          <a:bodyPr wrap="square" lIns="182880" tIns="146304" rIns="182880" bIns="146304" rtlCol="0">
            <a:spAutoFit/>
          </a:bodyPr>
          <a:lstStyle/>
          <a:p>
            <a:pPr>
              <a:lnSpc>
                <a:spcPct val="90000"/>
              </a:lnSpc>
              <a:spcAft>
                <a:spcPts val="600"/>
              </a:spcAft>
            </a:pPr>
            <a:r>
              <a:rPr lang="en-GB" sz="2000" dirty="0">
                <a:gradFill>
                  <a:gsLst>
                    <a:gs pos="2917">
                      <a:schemeClr val="tx1"/>
                    </a:gs>
                    <a:gs pos="30000">
                      <a:schemeClr val="tx1"/>
                    </a:gs>
                  </a:gsLst>
                  <a:lin ang="5400000" scaled="0"/>
                </a:gradFill>
                <a:latin typeface="Poppins" panose="00000500000000000000" pitchFamily="2" charset="0"/>
                <a:cs typeface="Poppins" panose="00000500000000000000" pitchFamily="2" charset="0"/>
              </a:rPr>
              <a:t>Employee Diagnostic:</a:t>
            </a:r>
          </a:p>
          <a:p>
            <a:pPr marL="285750" indent="-285750">
              <a:lnSpc>
                <a:spcPct val="150000"/>
              </a:lnSpc>
              <a:spcAft>
                <a:spcPts val="600"/>
              </a:spcAft>
              <a:buFont typeface="Arial" panose="020B0604020202020204" pitchFamily="34" charset="0"/>
              <a:buChar char="•"/>
            </a:pPr>
            <a:r>
              <a:rPr lang="en-GB" sz="2000" dirty="0">
                <a:gradFill>
                  <a:gsLst>
                    <a:gs pos="2917">
                      <a:schemeClr val="tx1"/>
                    </a:gs>
                    <a:gs pos="30000">
                      <a:schemeClr val="tx1"/>
                    </a:gs>
                  </a:gsLst>
                  <a:lin ang="5400000" scaled="0"/>
                </a:gradFill>
                <a:latin typeface="Poppins" panose="00000500000000000000" pitchFamily="2" charset="0"/>
                <a:cs typeface="Poppins" panose="00000500000000000000" pitchFamily="2" charset="0"/>
              </a:rPr>
              <a:t>Shared for completion by employees</a:t>
            </a:r>
          </a:p>
          <a:p>
            <a:pPr marL="285750" indent="-285750">
              <a:lnSpc>
                <a:spcPct val="90000"/>
              </a:lnSpc>
              <a:spcAft>
                <a:spcPts val="600"/>
              </a:spcAft>
              <a:buFont typeface="Arial" panose="020B0604020202020204" pitchFamily="34" charset="0"/>
              <a:buChar char="•"/>
            </a:pPr>
            <a:r>
              <a:rPr lang="en-GB" sz="2000" dirty="0">
                <a:gradFill>
                  <a:gsLst>
                    <a:gs pos="2917">
                      <a:schemeClr val="tx1"/>
                    </a:gs>
                    <a:gs pos="30000">
                      <a:schemeClr val="tx1"/>
                    </a:gs>
                  </a:gsLst>
                  <a:lin ang="5400000" scaled="0"/>
                </a:gradFill>
                <a:latin typeface="Poppins" panose="00000500000000000000" pitchFamily="2" charset="0"/>
                <a:cs typeface="Poppins" panose="00000500000000000000" pitchFamily="2" charset="0"/>
              </a:rPr>
              <a:t>Less onerous and technical</a:t>
            </a:r>
          </a:p>
          <a:p>
            <a:pPr marL="285750" indent="-285750">
              <a:lnSpc>
                <a:spcPct val="90000"/>
              </a:lnSpc>
              <a:spcAft>
                <a:spcPts val="600"/>
              </a:spcAft>
              <a:buFont typeface="Arial" panose="020B0604020202020204" pitchFamily="34" charset="0"/>
              <a:buChar char="•"/>
            </a:pPr>
            <a:r>
              <a:rPr lang="en-GB" sz="2000" dirty="0">
                <a:gradFill>
                  <a:gsLst>
                    <a:gs pos="2917">
                      <a:schemeClr val="tx1"/>
                    </a:gs>
                    <a:gs pos="30000">
                      <a:schemeClr val="tx1"/>
                    </a:gs>
                  </a:gsLst>
                  <a:lin ang="5400000" scaled="0"/>
                </a:gradFill>
                <a:latin typeface="Poppins" panose="00000500000000000000" pitchFamily="2" charset="0"/>
                <a:cs typeface="Poppins" panose="00000500000000000000" pitchFamily="2" charset="0"/>
              </a:rPr>
              <a:t>Focused on employee experience of EDI</a:t>
            </a:r>
          </a:p>
          <a:p>
            <a:pPr marL="285750" indent="-285750">
              <a:lnSpc>
                <a:spcPct val="90000"/>
              </a:lnSpc>
              <a:spcAft>
                <a:spcPts val="600"/>
              </a:spcAft>
              <a:buFont typeface="Arial" panose="020B0604020202020204" pitchFamily="34" charset="0"/>
              <a:buChar char="•"/>
            </a:pPr>
            <a:r>
              <a:rPr lang="en-GB" sz="2000" dirty="0">
                <a:gradFill>
                  <a:gsLst>
                    <a:gs pos="2917">
                      <a:schemeClr val="tx1"/>
                    </a:gs>
                    <a:gs pos="30000">
                      <a:schemeClr val="tx1"/>
                    </a:gs>
                  </a:gsLst>
                  <a:lin ang="5400000" scaled="0"/>
                </a:gradFill>
                <a:latin typeface="Poppins" panose="00000500000000000000" pitchFamily="2" charset="0"/>
                <a:cs typeface="Poppins" panose="00000500000000000000" pitchFamily="2" charset="0"/>
              </a:rPr>
              <a:t>35% of total diagnostic</a:t>
            </a:r>
          </a:p>
        </p:txBody>
      </p:sp>
    </p:spTree>
    <p:extLst>
      <p:ext uri="{BB962C8B-B14F-4D97-AF65-F5344CB8AC3E}">
        <p14:creationId xmlns:p14="http://schemas.microsoft.com/office/powerpoint/2010/main" val="24589381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3B2D9A-2F5E-D981-5F5D-A07BEB7C6246}"/>
              </a:ext>
            </a:extLst>
          </p:cNvPr>
          <p:cNvSpPr>
            <a:spLocks noGrp="1"/>
          </p:cNvSpPr>
          <p:nvPr>
            <p:ph type="title"/>
          </p:nvPr>
        </p:nvSpPr>
        <p:spPr>
          <a:xfrm>
            <a:off x="579437" y="754062"/>
            <a:ext cx="5334000" cy="1218795"/>
          </a:xfrm>
        </p:spPr>
        <p:txBody>
          <a:bodyPr/>
          <a:lstStyle/>
          <a:p>
            <a:r>
              <a:rPr lang="en-US" dirty="0"/>
              <a:t>Training &amp; Support Measures</a:t>
            </a:r>
            <a:endParaRPr lang="en-GB" dirty="0"/>
          </a:p>
        </p:txBody>
      </p:sp>
      <p:sp>
        <p:nvSpPr>
          <p:cNvPr id="5" name="Text Placeholder 4">
            <a:extLst>
              <a:ext uri="{FF2B5EF4-FFF2-40B4-BE49-F238E27FC236}">
                <a16:creationId xmlns:a16="http://schemas.microsoft.com/office/drawing/2014/main" id="{F3F4E412-B2C3-B566-EEB2-B66F34572187}"/>
              </a:ext>
            </a:extLst>
          </p:cNvPr>
          <p:cNvSpPr>
            <a:spLocks noGrp="1"/>
          </p:cNvSpPr>
          <p:nvPr>
            <p:ph type="body" sz="quarter" idx="14"/>
          </p:nvPr>
        </p:nvSpPr>
        <p:spPr>
          <a:xfrm>
            <a:off x="427037" y="2201862"/>
            <a:ext cx="4992686" cy="249299"/>
          </a:xfrm>
        </p:spPr>
        <p:txBody>
          <a:bodyPr/>
          <a:lstStyle/>
          <a:p>
            <a:pPr marL="566997" lvl="1" indent="-342900">
              <a:spcBef>
                <a:spcPts val="600"/>
              </a:spcBef>
              <a:buFont typeface="Arial" panose="020B0604020202020204" pitchFamily="34" charset="0"/>
              <a:buChar char="•"/>
            </a:pPr>
            <a:r>
              <a:rPr lang="en-US" sz="1800" dirty="0">
                <a:solidFill>
                  <a:schemeClr val="bg1"/>
                </a:solidFill>
                <a:latin typeface="Poppins" panose="00000500000000000000" pitchFamily="2" charset="0"/>
                <a:cs typeface="Poppins" panose="00000500000000000000" pitchFamily="2" charset="0"/>
              </a:rPr>
              <a:t>WISE Gender Equity Framework Workshop</a:t>
            </a:r>
          </a:p>
          <a:p>
            <a:pPr marL="566997" lvl="1" indent="-342900">
              <a:spcBef>
                <a:spcPts val="600"/>
              </a:spcBef>
              <a:buFont typeface="Arial" panose="020B0604020202020204" pitchFamily="34" charset="0"/>
              <a:buChar char="•"/>
            </a:pPr>
            <a:r>
              <a:rPr lang="en-US" sz="1800" dirty="0">
                <a:solidFill>
                  <a:schemeClr val="bg1"/>
                </a:solidFill>
                <a:latin typeface="Poppins" panose="00000500000000000000" pitchFamily="2" charset="0"/>
                <a:cs typeface="Poppins" panose="00000500000000000000" pitchFamily="2" charset="0"/>
              </a:rPr>
              <a:t>Introduction to Diversity &amp; Inclusion</a:t>
            </a:r>
          </a:p>
          <a:p>
            <a:pPr marL="566997" lvl="1" indent="-342900">
              <a:spcBef>
                <a:spcPts val="600"/>
              </a:spcBef>
              <a:buFont typeface="Arial" panose="020B0604020202020204" pitchFamily="34" charset="0"/>
              <a:buChar char="•"/>
            </a:pPr>
            <a:r>
              <a:rPr lang="en-US" sz="1800" dirty="0">
                <a:solidFill>
                  <a:schemeClr val="bg1"/>
                </a:solidFill>
                <a:latin typeface="Poppins" panose="00000500000000000000" pitchFamily="2" charset="0"/>
                <a:cs typeface="Poppins" panose="00000500000000000000" pitchFamily="2" charset="0"/>
              </a:rPr>
              <a:t>Inclusive Recruitment</a:t>
            </a:r>
          </a:p>
          <a:p>
            <a:pPr marL="566997" lvl="1" indent="-342900">
              <a:spcBef>
                <a:spcPts val="600"/>
              </a:spcBef>
              <a:buFont typeface="Arial" panose="020B0604020202020204" pitchFamily="34" charset="0"/>
              <a:buChar char="•"/>
            </a:pPr>
            <a:r>
              <a:rPr lang="en-US" sz="1800" dirty="0">
                <a:solidFill>
                  <a:schemeClr val="bg1"/>
                </a:solidFill>
                <a:latin typeface="Poppins" panose="00000500000000000000" pitchFamily="2" charset="0"/>
                <a:cs typeface="Poppins" panose="00000500000000000000" pitchFamily="2" charset="0"/>
              </a:rPr>
              <a:t>Unconscious Bias</a:t>
            </a:r>
          </a:p>
          <a:p>
            <a:pPr marL="566997" lvl="1" indent="-342900">
              <a:spcBef>
                <a:spcPts val="600"/>
              </a:spcBef>
              <a:buFont typeface="Arial" panose="020B0604020202020204" pitchFamily="34" charset="0"/>
              <a:buChar char="•"/>
            </a:pPr>
            <a:r>
              <a:rPr lang="en-US" sz="1800" dirty="0">
                <a:solidFill>
                  <a:schemeClr val="bg1"/>
                </a:solidFill>
                <a:latin typeface="Poppins" panose="00000500000000000000" pitchFamily="2" charset="0"/>
                <a:cs typeface="Poppins" panose="00000500000000000000" pitchFamily="2" charset="0"/>
              </a:rPr>
              <a:t>Allyship</a:t>
            </a:r>
          </a:p>
          <a:p>
            <a:pPr marL="566997" lvl="1" indent="-342900">
              <a:spcBef>
                <a:spcPts val="600"/>
              </a:spcBef>
              <a:buFont typeface="Arial" panose="020B0604020202020204" pitchFamily="34" charset="0"/>
              <a:buChar char="•"/>
            </a:pPr>
            <a:r>
              <a:rPr lang="en-US" sz="1800" dirty="0">
                <a:latin typeface="Poppins" panose="00000500000000000000" pitchFamily="2" charset="0"/>
                <a:cs typeface="Poppins" panose="00000500000000000000" pitchFamily="2" charset="0"/>
              </a:rPr>
              <a:t>Reverse Mentoring</a:t>
            </a:r>
            <a:endParaRPr lang="en-US" sz="1800" dirty="0">
              <a:solidFill>
                <a:schemeClr val="bg1"/>
              </a:solidFill>
              <a:latin typeface="Poppins" panose="00000500000000000000" pitchFamily="2" charset="0"/>
              <a:cs typeface="Poppins" panose="00000500000000000000" pitchFamily="2" charset="0"/>
            </a:endParaRPr>
          </a:p>
          <a:p>
            <a:pPr marL="566997" lvl="1" indent="-342900">
              <a:spcBef>
                <a:spcPts val="600"/>
              </a:spcBef>
              <a:buFont typeface="Arial" panose="020B0604020202020204" pitchFamily="34" charset="0"/>
              <a:buChar char="•"/>
            </a:pPr>
            <a:r>
              <a:rPr lang="en-US" sz="1800" dirty="0">
                <a:solidFill>
                  <a:schemeClr val="bg1"/>
                </a:solidFill>
                <a:latin typeface="Poppins" panose="00000500000000000000" pitchFamily="2" charset="0"/>
                <a:cs typeface="Poppins" panose="00000500000000000000" pitchFamily="2" charset="0"/>
              </a:rPr>
              <a:t>Employee Webinars</a:t>
            </a:r>
          </a:p>
          <a:p>
            <a:pPr marL="566997" lvl="1" indent="-342900">
              <a:spcBef>
                <a:spcPts val="600"/>
              </a:spcBef>
              <a:buFont typeface="Arial" panose="020B0604020202020204" pitchFamily="34" charset="0"/>
              <a:buChar char="•"/>
            </a:pPr>
            <a:r>
              <a:rPr lang="en-US" sz="1800" dirty="0">
                <a:solidFill>
                  <a:schemeClr val="bg1"/>
                </a:solidFill>
                <a:latin typeface="Poppins" panose="00000500000000000000" pitchFamily="2" charset="0"/>
                <a:cs typeface="Poppins" panose="00000500000000000000" pitchFamily="2" charset="0"/>
              </a:rPr>
              <a:t>Outreach Delivery</a:t>
            </a:r>
          </a:p>
          <a:p>
            <a:pPr marL="566997" lvl="1" indent="-342900">
              <a:spcBef>
                <a:spcPts val="600"/>
              </a:spcBef>
              <a:buFont typeface="Arial" panose="020B0604020202020204" pitchFamily="34" charset="0"/>
              <a:buChar char="•"/>
            </a:pPr>
            <a:r>
              <a:rPr lang="en-US" sz="1800" dirty="0">
                <a:latin typeface="Poppins" panose="00000500000000000000" pitchFamily="2" charset="0"/>
                <a:cs typeface="Poppins" panose="00000500000000000000" pitchFamily="2" charset="0"/>
              </a:rPr>
              <a:t>Bespoke Projects and Consultancy Services</a:t>
            </a:r>
            <a:endParaRPr lang="en-US" sz="1800"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52932356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AE28B33-120A-B411-E754-E503DCF7389B}"/>
              </a:ext>
            </a:extLst>
          </p:cNvPr>
          <p:cNvSpPr>
            <a:spLocks noGrp="1"/>
          </p:cNvSpPr>
          <p:nvPr>
            <p:ph type="title"/>
          </p:nvPr>
        </p:nvSpPr>
        <p:spPr>
          <a:xfrm>
            <a:off x="727417" y="780333"/>
            <a:ext cx="4991979" cy="1218795"/>
          </a:xfrm>
        </p:spPr>
        <p:txBody>
          <a:bodyPr/>
          <a:lstStyle/>
          <a:p>
            <a:r>
              <a:rPr lang="en-US" dirty="0"/>
              <a:t>Contact Us</a:t>
            </a:r>
            <a:endParaRPr lang="en-GB" dirty="0"/>
          </a:p>
        </p:txBody>
      </p:sp>
      <p:sp>
        <p:nvSpPr>
          <p:cNvPr id="2" name="TextBox 1">
            <a:extLst>
              <a:ext uri="{FF2B5EF4-FFF2-40B4-BE49-F238E27FC236}">
                <a16:creationId xmlns:a16="http://schemas.microsoft.com/office/drawing/2014/main" id="{3E268DB0-71BC-B068-D808-D4A3CBA85080}"/>
              </a:ext>
            </a:extLst>
          </p:cNvPr>
          <p:cNvSpPr txBox="1"/>
          <p:nvPr/>
        </p:nvSpPr>
        <p:spPr>
          <a:xfrm>
            <a:off x="580252" y="1398466"/>
            <a:ext cx="5334700" cy="822645"/>
          </a:xfrm>
          <a:prstGeom prst="rect">
            <a:avLst/>
          </a:prstGeom>
          <a:solidFill>
            <a:schemeClr val="bg1"/>
          </a:solidFill>
        </p:spPr>
        <p:txBody>
          <a:bodyPr wrap="square" lIns="186521" tIns="149217" rIns="186521" bIns="149217" rtlCol="0">
            <a:spAutoFit/>
          </a:bodyPr>
          <a:lstStyle/>
          <a:p>
            <a:pPr>
              <a:lnSpc>
                <a:spcPct val="90000"/>
              </a:lnSpc>
              <a:spcAft>
                <a:spcPts val="612"/>
              </a:spcAft>
            </a:pPr>
            <a:r>
              <a:rPr lang="en-US" sz="1873" dirty="0">
                <a:solidFill>
                  <a:srgbClr val="AE2573"/>
                </a:solidFill>
                <a:latin typeface="+mj-lt"/>
              </a:rPr>
              <a:t>For any inquiries or assistance getting involved with WISE, please contact us:</a:t>
            </a:r>
            <a:endParaRPr lang="en-GB" sz="1873" dirty="0" err="1">
              <a:solidFill>
                <a:srgbClr val="AE2573"/>
              </a:solidFill>
              <a:latin typeface="+mj-lt"/>
            </a:endParaRPr>
          </a:p>
        </p:txBody>
      </p:sp>
      <p:sp>
        <p:nvSpPr>
          <p:cNvPr id="4" name="TextBox 3">
            <a:extLst>
              <a:ext uri="{FF2B5EF4-FFF2-40B4-BE49-F238E27FC236}">
                <a16:creationId xmlns:a16="http://schemas.microsoft.com/office/drawing/2014/main" id="{FDF67337-D7E1-CCB9-390F-7ACFD1AB8577}"/>
              </a:ext>
            </a:extLst>
          </p:cNvPr>
          <p:cNvSpPr txBox="1"/>
          <p:nvPr/>
        </p:nvSpPr>
        <p:spPr>
          <a:xfrm>
            <a:off x="727417" y="2617261"/>
            <a:ext cx="4844923" cy="557964"/>
          </a:xfrm>
          <a:prstGeom prst="rect">
            <a:avLst/>
          </a:prstGeom>
          <a:solidFill>
            <a:schemeClr val="bg1"/>
          </a:solidFill>
        </p:spPr>
        <p:txBody>
          <a:bodyPr wrap="square" lIns="186521" tIns="149217" rIns="186521" bIns="149217" rtlCol="0">
            <a:spAutoFit/>
          </a:bodyPr>
          <a:lstStyle/>
          <a:p>
            <a:pPr>
              <a:lnSpc>
                <a:spcPct val="90000"/>
              </a:lnSpc>
              <a:spcAft>
                <a:spcPts val="612"/>
              </a:spcAft>
            </a:pPr>
            <a:endParaRPr lang="en-GB" sz="1873" dirty="0">
              <a:latin typeface="Poppins" panose="00000500000000000000" pitchFamily="2" charset="0"/>
              <a:cs typeface="Poppins" panose="00000500000000000000" pitchFamily="2" charset="0"/>
            </a:endParaRPr>
          </a:p>
        </p:txBody>
      </p:sp>
      <p:pic>
        <p:nvPicPr>
          <p:cNvPr id="12" name="Picture 11">
            <a:extLst>
              <a:ext uri="{FF2B5EF4-FFF2-40B4-BE49-F238E27FC236}">
                <a16:creationId xmlns:a16="http://schemas.microsoft.com/office/drawing/2014/main" id="{C932F7BE-D3BE-1798-408B-05D49D321177}"/>
              </a:ext>
            </a:extLst>
          </p:cNvPr>
          <p:cNvPicPr>
            <a:picLocks noChangeAspect="1"/>
          </p:cNvPicPr>
          <p:nvPr/>
        </p:nvPicPr>
        <p:blipFill>
          <a:blip r:embed="rId2"/>
          <a:stretch>
            <a:fillRect/>
          </a:stretch>
        </p:blipFill>
        <p:spPr>
          <a:xfrm>
            <a:off x="580252" y="2617261"/>
            <a:ext cx="5156674" cy="2404001"/>
          </a:xfrm>
          <a:prstGeom prst="rect">
            <a:avLst/>
          </a:prstGeom>
        </p:spPr>
      </p:pic>
    </p:spTree>
    <p:extLst>
      <p:ext uri="{BB962C8B-B14F-4D97-AF65-F5344CB8AC3E}">
        <p14:creationId xmlns:p14="http://schemas.microsoft.com/office/powerpoint/2010/main" val="20621976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2080852-E63E-2A08-0AFE-D38523BBD962}"/>
              </a:ext>
            </a:extLst>
          </p:cNvPr>
          <p:cNvGrpSpPr/>
          <p:nvPr/>
        </p:nvGrpSpPr>
        <p:grpSpPr>
          <a:xfrm>
            <a:off x="183254" y="2208040"/>
            <a:ext cx="3810001" cy="3575222"/>
            <a:chOff x="693735" y="1588543"/>
            <a:chExt cx="3810001" cy="3575222"/>
          </a:xfrm>
        </p:grpSpPr>
        <p:sp>
          <p:nvSpPr>
            <p:cNvPr id="2" name="Oval 1">
              <a:extLst>
                <a:ext uri="{FF2B5EF4-FFF2-40B4-BE49-F238E27FC236}">
                  <a16:creationId xmlns:a16="http://schemas.microsoft.com/office/drawing/2014/main" id="{E7A2EFA5-5E60-0ED1-093C-A1D506B3CADB}"/>
                </a:ext>
              </a:extLst>
            </p:cNvPr>
            <p:cNvSpPr/>
            <p:nvPr/>
          </p:nvSpPr>
          <p:spPr bwMode="auto">
            <a:xfrm>
              <a:off x="1951037" y="1737943"/>
              <a:ext cx="1295400" cy="1295400"/>
            </a:xfrm>
            <a:prstGeom prst="ellipse">
              <a:avLst/>
            </a:prstGeom>
            <a:solidFill>
              <a:srgbClr val="D9D9D9"/>
            </a:solid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Rounded Corners 2">
              <a:extLst>
                <a:ext uri="{FF2B5EF4-FFF2-40B4-BE49-F238E27FC236}">
                  <a16:creationId xmlns:a16="http://schemas.microsoft.com/office/drawing/2014/main" id="{4DC2A759-C409-D379-7837-9F51BBDD48DD}"/>
                </a:ext>
              </a:extLst>
            </p:cNvPr>
            <p:cNvSpPr/>
            <p:nvPr/>
          </p:nvSpPr>
          <p:spPr bwMode="auto">
            <a:xfrm>
              <a:off x="693736" y="2296735"/>
              <a:ext cx="3810000" cy="2867030"/>
            </a:xfrm>
            <a:prstGeom prst="roundRect">
              <a:avLst/>
            </a:prstGeom>
            <a:solidFill>
              <a:schemeClr val="bg1">
                <a:lumMod val="95000"/>
              </a:schemeClr>
            </a:solidFill>
            <a:ln w="381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Oval 3">
              <a:extLst>
                <a:ext uri="{FF2B5EF4-FFF2-40B4-BE49-F238E27FC236}">
                  <a16:creationId xmlns:a16="http://schemas.microsoft.com/office/drawing/2014/main" id="{83D8643D-5E0A-EE39-25CB-B8EA1694CF15}"/>
                </a:ext>
              </a:extLst>
            </p:cNvPr>
            <p:cNvSpPr/>
            <p:nvPr/>
          </p:nvSpPr>
          <p:spPr bwMode="auto">
            <a:xfrm>
              <a:off x="1963181" y="1762235"/>
              <a:ext cx="1271108" cy="1271108"/>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 name="Graphic 4" descr="Head with gears">
              <a:extLst>
                <a:ext uri="{FF2B5EF4-FFF2-40B4-BE49-F238E27FC236}">
                  <a16:creationId xmlns:a16="http://schemas.microsoft.com/office/drawing/2014/main" id="{70BA9C1B-5458-DE86-2BB2-9C6B1607B7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46311" y="1933217"/>
              <a:ext cx="904853" cy="904853"/>
            </a:xfrm>
            <a:prstGeom prst="rect">
              <a:avLst/>
            </a:prstGeom>
          </p:spPr>
        </p:pic>
        <p:sp>
          <p:nvSpPr>
            <p:cNvPr id="6" name="TextBox 5">
              <a:extLst>
                <a:ext uri="{FF2B5EF4-FFF2-40B4-BE49-F238E27FC236}">
                  <a16:creationId xmlns:a16="http://schemas.microsoft.com/office/drawing/2014/main" id="{D9CFCC32-AC7A-6125-8CA8-71C6925555A9}"/>
                </a:ext>
              </a:extLst>
            </p:cNvPr>
            <p:cNvSpPr txBox="1"/>
            <p:nvPr/>
          </p:nvSpPr>
          <p:spPr>
            <a:xfrm>
              <a:off x="693735" y="2838070"/>
              <a:ext cx="3810000" cy="1785104"/>
            </a:xfrm>
            <a:prstGeom prst="rect">
              <a:avLst/>
            </a:prstGeom>
            <a:noFill/>
          </p:spPr>
          <p:txBody>
            <a:bodyPr wrap="square" rtlCol="0">
              <a:spAutoFit/>
            </a:bodyPr>
            <a:lstStyle/>
            <a:p>
              <a:pPr algn="ctr"/>
              <a:r>
                <a:rPr lang="en-US" sz="2400" dirty="0">
                  <a:solidFill>
                    <a:schemeClr val="accent1"/>
                  </a:solidFill>
                  <a:latin typeface="Poppins" panose="00000500000000000000" pitchFamily="2" charset="0"/>
                  <a:cs typeface="Poppins" panose="00000500000000000000" pitchFamily="2" charset="0"/>
                </a:rPr>
                <a:t>INSIGHT &amp; KNOWLEDGE</a:t>
              </a:r>
            </a:p>
            <a:p>
              <a:pPr algn="ctr"/>
              <a:endParaRPr lang="en-US" sz="1400" dirty="0">
                <a:solidFill>
                  <a:schemeClr val="accent1"/>
                </a:solidFill>
                <a:latin typeface="Poppins" panose="00000500000000000000" pitchFamily="2" charset="0"/>
                <a:cs typeface="Poppins" panose="00000500000000000000" pitchFamily="2" charset="0"/>
              </a:endParaRPr>
            </a:p>
            <a:p>
              <a:pPr algn="ctr"/>
              <a:r>
                <a:rPr lang="en-GB" sz="1800" dirty="0">
                  <a:solidFill>
                    <a:schemeClr val="accent1"/>
                  </a:solidFill>
                  <a:latin typeface="Poppins" panose="00000500000000000000" pitchFamily="2" charset="0"/>
                  <a:cs typeface="Poppins" panose="00000500000000000000" pitchFamily="2" charset="0"/>
                </a:rPr>
                <a:t>Generating and sharing fresh insight and knowledge about the causes of and solutions to gender imbalance in STEM</a:t>
              </a:r>
            </a:p>
          </p:txBody>
        </p:sp>
        <p:sp>
          <p:nvSpPr>
            <p:cNvPr id="22" name="Arc 21">
              <a:extLst>
                <a:ext uri="{FF2B5EF4-FFF2-40B4-BE49-F238E27FC236}">
                  <a16:creationId xmlns:a16="http://schemas.microsoft.com/office/drawing/2014/main" id="{6BD8AD50-18AA-808A-9778-58D97A799A12}"/>
                </a:ext>
              </a:extLst>
            </p:cNvPr>
            <p:cNvSpPr/>
            <p:nvPr/>
          </p:nvSpPr>
          <p:spPr>
            <a:xfrm rot="18900000">
              <a:off x="1722436" y="1588543"/>
              <a:ext cx="1752600" cy="1752600"/>
            </a:xfrm>
            <a:prstGeom prst="arc">
              <a:avLst/>
            </a:prstGeom>
            <a:ln w="381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grpSp>
        <p:nvGrpSpPr>
          <p:cNvPr id="41" name="Group 40">
            <a:extLst>
              <a:ext uri="{FF2B5EF4-FFF2-40B4-BE49-F238E27FC236}">
                <a16:creationId xmlns:a16="http://schemas.microsoft.com/office/drawing/2014/main" id="{48073FD4-475B-87A6-C2A9-DA819292A968}"/>
              </a:ext>
            </a:extLst>
          </p:cNvPr>
          <p:cNvGrpSpPr/>
          <p:nvPr/>
        </p:nvGrpSpPr>
        <p:grpSpPr>
          <a:xfrm>
            <a:off x="4313237" y="786126"/>
            <a:ext cx="3810001" cy="3837047"/>
            <a:chOff x="4714614" y="786126"/>
            <a:chExt cx="3810001" cy="3837047"/>
          </a:xfrm>
        </p:grpSpPr>
        <p:sp>
          <p:nvSpPr>
            <p:cNvPr id="23" name="Oval 22">
              <a:extLst>
                <a:ext uri="{FF2B5EF4-FFF2-40B4-BE49-F238E27FC236}">
                  <a16:creationId xmlns:a16="http://schemas.microsoft.com/office/drawing/2014/main" id="{99F263F7-CFAD-4A99-880C-5BFE6C4B075E}"/>
                </a:ext>
              </a:extLst>
            </p:cNvPr>
            <p:cNvSpPr/>
            <p:nvPr/>
          </p:nvSpPr>
          <p:spPr bwMode="auto">
            <a:xfrm>
              <a:off x="5971916" y="935526"/>
              <a:ext cx="1295400" cy="1295400"/>
            </a:xfrm>
            <a:prstGeom prst="ellipse">
              <a:avLst/>
            </a:prstGeom>
            <a:solidFill>
              <a:srgbClr val="D9D9D9"/>
            </a:solidFill>
            <a:ln w="381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Rounded Corners 23">
              <a:extLst>
                <a:ext uri="{FF2B5EF4-FFF2-40B4-BE49-F238E27FC236}">
                  <a16:creationId xmlns:a16="http://schemas.microsoft.com/office/drawing/2014/main" id="{C4E867B9-0E0E-C88A-38DD-32B6B2721C14}"/>
                </a:ext>
              </a:extLst>
            </p:cNvPr>
            <p:cNvSpPr/>
            <p:nvPr/>
          </p:nvSpPr>
          <p:spPr bwMode="auto">
            <a:xfrm>
              <a:off x="4714615" y="1494318"/>
              <a:ext cx="3810000" cy="3128855"/>
            </a:xfrm>
            <a:prstGeom prst="roundRect">
              <a:avLst/>
            </a:prstGeom>
            <a:solidFill>
              <a:schemeClr val="bg1">
                <a:lumMod val="95000"/>
              </a:schemeClr>
            </a:solidFill>
            <a:ln w="381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 name="Oval 24">
              <a:extLst>
                <a:ext uri="{FF2B5EF4-FFF2-40B4-BE49-F238E27FC236}">
                  <a16:creationId xmlns:a16="http://schemas.microsoft.com/office/drawing/2014/main" id="{5F8B5222-6EE2-F1CB-866A-35D6AF2E021D}"/>
                </a:ext>
              </a:extLst>
            </p:cNvPr>
            <p:cNvSpPr/>
            <p:nvPr/>
          </p:nvSpPr>
          <p:spPr bwMode="auto">
            <a:xfrm>
              <a:off x="5984060" y="959818"/>
              <a:ext cx="1271108" cy="1271108"/>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TextBox 26">
              <a:extLst>
                <a:ext uri="{FF2B5EF4-FFF2-40B4-BE49-F238E27FC236}">
                  <a16:creationId xmlns:a16="http://schemas.microsoft.com/office/drawing/2014/main" id="{4DE4622E-0812-6728-5435-76098AB77CC7}"/>
                </a:ext>
              </a:extLst>
            </p:cNvPr>
            <p:cNvSpPr txBox="1"/>
            <p:nvPr/>
          </p:nvSpPr>
          <p:spPr>
            <a:xfrm>
              <a:off x="4714614" y="2035653"/>
              <a:ext cx="3810000" cy="2185214"/>
            </a:xfrm>
            <a:prstGeom prst="rect">
              <a:avLst/>
            </a:prstGeom>
            <a:noFill/>
          </p:spPr>
          <p:txBody>
            <a:bodyPr wrap="square" rtlCol="0">
              <a:spAutoFit/>
            </a:bodyPr>
            <a:lstStyle/>
            <a:p>
              <a:pPr algn="ctr"/>
              <a:r>
                <a:rPr lang="en-US" sz="2400" dirty="0">
                  <a:solidFill>
                    <a:schemeClr val="tx2"/>
                  </a:solidFill>
                  <a:latin typeface="Poppins" panose="00000500000000000000" pitchFamily="2" charset="0"/>
                  <a:cs typeface="Poppins" panose="00000500000000000000" pitchFamily="2" charset="0"/>
                </a:rPr>
                <a:t>FROM CLASSROOM TO BOARDROOM</a:t>
              </a:r>
            </a:p>
            <a:p>
              <a:pPr algn="ctr"/>
              <a:endParaRPr lang="en-US" sz="1600" dirty="0">
                <a:solidFill>
                  <a:schemeClr val="tx2"/>
                </a:solidFill>
                <a:latin typeface="Poppins" panose="00000500000000000000" pitchFamily="2" charset="0"/>
                <a:cs typeface="Poppins" panose="00000500000000000000" pitchFamily="2" charset="0"/>
              </a:endParaRPr>
            </a:p>
            <a:p>
              <a:pPr algn="ctr"/>
              <a:r>
                <a:rPr lang="en-GB" sz="1800" dirty="0">
                  <a:solidFill>
                    <a:schemeClr val="tx2"/>
                  </a:solidFill>
                  <a:latin typeface="Poppins" panose="00000500000000000000" pitchFamily="2" charset="0"/>
                  <a:cs typeface="Poppins" panose="00000500000000000000" pitchFamily="2" charset="0"/>
                </a:rPr>
                <a:t>We work at every stage of the STEM pipeline, identifying the key areas where we can make the biggest difference</a:t>
              </a:r>
            </a:p>
          </p:txBody>
        </p:sp>
        <p:sp>
          <p:nvSpPr>
            <p:cNvPr id="28" name="Arc 27">
              <a:extLst>
                <a:ext uri="{FF2B5EF4-FFF2-40B4-BE49-F238E27FC236}">
                  <a16:creationId xmlns:a16="http://schemas.microsoft.com/office/drawing/2014/main" id="{A6414A67-9BA2-B479-C956-D657BC2F06AF}"/>
                </a:ext>
              </a:extLst>
            </p:cNvPr>
            <p:cNvSpPr/>
            <p:nvPr/>
          </p:nvSpPr>
          <p:spPr>
            <a:xfrm rot="18900000">
              <a:off x="5743315" y="786126"/>
              <a:ext cx="1752600" cy="1752600"/>
            </a:xfrm>
            <a:prstGeom prst="arc">
              <a:avLst/>
            </a:prstGeom>
            <a:ln w="381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31" name="Graphic 30" descr="Open hand with plant">
              <a:extLst>
                <a:ext uri="{FF2B5EF4-FFF2-40B4-BE49-F238E27FC236}">
                  <a16:creationId xmlns:a16="http://schemas.microsoft.com/office/drawing/2014/main" id="{A915A80D-0F48-23DF-67B5-E4855828AF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7187" y="1118654"/>
              <a:ext cx="904853" cy="904853"/>
            </a:xfrm>
            <a:prstGeom prst="rect">
              <a:avLst/>
            </a:prstGeom>
          </p:spPr>
        </p:pic>
      </p:grpSp>
      <p:grpSp>
        <p:nvGrpSpPr>
          <p:cNvPr id="40" name="Group 39">
            <a:extLst>
              <a:ext uri="{FF2B5EF4-FFF2-40B4-BE49-F238E27FC236}">
                <a16:creationId xmlns:a16="http://schemas.microsoft.com/office/drawing/2014/main" id="{F070DFA6-36B9-A167-14EC-D8567FE616F0}"/>
              </a:ext>
            </a:extLst>
          </p:cNvPr>
          <p:cNvGrpSpPr/>
          <p:nvPr/>
        </p:nvGrpSpPr>
        <p:grpSpPr>
          <a:xfrm>
            <a:off x="8443220" y="2209032"/>
            <a:ext cx="3810001" cy="3574230"/>
            <a:chOff x="8587934" y="1670236"/>
            <a:chExt cx="3810001" cy="3574230"/>
          </a:xfrm>
        </p:grpSpPr>
        <p:sp>
          <p:nvSpPr>
            <p:cNvPr id="32" name="Oval 31">
              <a:extLst>
                <a:ext uri="{FF2B5EF4-FFF2-40B4-BE49-F238E27FC236}">
                  <a16:creationId xmlns:a16="http://schemas.microsoft.com/office/drawing/2014/main" id="{C722655E-1C36-CF1B-7F0C-DCC1DA3A35C0}"/>
                </a:ext>
              </a:extLst>
            </p:cNvPr>
            <p:cNvSpPr/>
            <p:nvPr/>
          </p:nvSpPr>
          <p:spPr bwMode="auto">
            <a:xfrm>
              <a:off x="9845236" y="1844339"/>
              <a:ext cx="1295400" cy="1295400"/>
            </a:xfrm>
            <a:prstGeom prst="ellipse">
              <a:avLst/>
            </a:prstGeom>
            <a:solidFill>
              <a:srgbClr val="D9D9D9"/>
            </a:solidFill>
            <a:ln w="381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Rounded Corners 32">
              <a:extLst>
                <a:ext uri="{FF2B5EF4-FFF2-40B4-BE49-F238E27FC236}">
                  <a16:creationId xmlns:a16="http://schemas.microsoft.com/office/drawing/2014/main" id="{7B34E1D8-A2D1-4204-7459-7F3A9A16C456}"/>
                </a:ext>
              </a:extLst>
            </p:cNvPr>
            <p:cNvSpPr/>
            <p:nvPr/>
          </p:nvSpPr>
          <p:spPr bwMode="auto">
            <a:xfrm>
              <a:off x="8587935" y="2403131"/>
              <a:ext cx="3810000" cy="2841335"/>
            </a:xfrm>
            <a:prstGeom prst="roundRect">
              <a:avLst/>
            </a:prstGeom>
            <a:solidFill>
              <a:schemeClr val="bg1">
                <a:lumMod val="95000"/>
              </a:schemeClr>
            </a:solidFill>
            <a:ln w="38100">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Oval 33">
              <a:extLst>
                <a:ext uri="{FF2B5EF4-FFF2-40B4-BE49-F238E27FC236}">
                  <a16:creationId xmlns:a16="http://schemas.microsoft.com/office/drawing/2014/main" id="{679582C5-1C39-2D2A-368C-4A825FBC583E}"/>
                </a:ext>
              </a:extLst>
            </p:cNvPr>
            <p:cNvSpPr/>
            <p:nvPr/>
          </p:nvSpPr>
          <p:spPr bwMode="auto">
            <a:xfrm>
              <a:off x="9857380" y="1868631"/>
              <a:ext cx="1271108" cy="1271108"/>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GB"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TextBox 34">
              <a:extLst>
                <a:ext uri="{FF2B5EF4-FFF2-40B4-BE49-F238E27FC236}">
                  <a16:creationId xmlns:a16="http://schemas.microsoft.com/office/drawing/2014/main" id="{34DF2252-B6BD-6BC7-D751-1BC5970AA97A}"/>
                </a:ext>
              </a:extLst>
            </p:cNvPr>
            <p:cNvSpPr txBox="1"/>
            <p:nvPr/>
          </p:nvSpPr>
          <p:spPr>
            <a:xfrm>
              <a:off x="8587934" y="2944466"/>
              <a:ext cx="3810000" cy="2215991"/>
            </a:xfrm>
            <a:prstGeom prst="rect">
              <a:avLst/>
            </a:prstGeom>
            <a:noFill/>
          </p:spPr>
          <p:txBody>
            <a:bodyPr wrap="square" rtlCol="0">
              <a:spAutoFit/>
            </a:bodyPr>
            <a:lstStyle/>
            <a:p>
              <a:pPr algn="ctr"/>
              <a:r>
                <a:rPr lang="en-US" sz="2400" dirty="0">
                  <a:solidFill>
                    <a:schemeClr val="bg2"/>
                  </a:solidFill>
                  <a:latin typeface="Poppins" panose="00000500000000000000" pitchFamily="2" charset="0"/>
                  <a:cs typeface="Poppins" panose="00000500000000000000" pitchFamily="2" charset="0"/>
                </a:rPr>
                <a:t>COLLABORATE, CONNECT &amp; AMPLIFY</a:t>
              </a:r>
            </a:p>
            <a:p>
              <a:pPr algn="ctr"/>
              <a:endParaRPr lang="en-US" sz="1600" dirty="0">
                <a:solidFill>
                  <a:schemeClr val="bg2"/>
                </a:solidFill>
                <a:latin typeface="Poppins" panose="00000500000000000000" pitchFamily="2" charset="0"/>
                <a:cs typeface="Poppins" panose="00000500000000000000" pitchFamily="2" charset="0"/>
              </a:endParaRPr>
            </a:p>
            <a:p>
              <a:pPr algn="ctr"/>
              <a:r>
                <a:rPr lang="en-GB" sz="1800" dirty="0">
                  <a:solidFill>
                    <a:schemeClr val="bg2"/>
                  </a:solidFill>
                  <a:latin typeface="Poppins" panose="00000500000000000000" pitchFamily="2" charset="0"/>
                  <a:cs typeface="Poppins" panose="00000500000000000000" pitchFamily="2" charset="0"/>
                </a:rPr>
                <a:t>Developing our members to be the leaders, role models and champions of gender balance in STEM</a:t>
              </a:r>
              <a:endParaRPr lang="en-GB" sz="3200" dirty="0">
                <a:solidFill>
                  <a:schemeClr val="bg2"/>
                </a:solidFill>
              </a:endParaRPr>
            </a:p>
          </p:txBody>
        </p:sp>
        <p:pic>
          <p:nvPicPr>
            <p:cNvPr id="38" name="Graphic 37" descr="Group brainstorm">
              <a:extLst>
                <a:ext uri="{FF2B5EF4-FFF2-40B4-BE49-F238E27FC236}">
                  <a16:creationId xmlns:a16="http://schemas.microsoft.com/office/drawing/2014/main" id="{7C960B26-5FFF-4D1B-7A6F-6B07DDE850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40508" y="2051759"/>
              <a:ext cx="904853" cy="904853"/>
            </a:xfrm>
            <a:prstGeom prst="rect">
              <a:avLst/>
            </a:prstGeom>
          </p:spPr>
        </p:pic>
        <p:sp>
          <p:nvSpPr>
            <p:cNvPr id="39" name="Arc 38">
              <a:extLst>
                <a:ext uri="{FF2B5EF4-FFF2-40B4-BE49-F238E27FC236}">
                  <a16:creationId xmlns:a16="http://schemas.microsoft.com/office/drawing/2014/main" id="{CC6A3F35-DFA1-7B91-5F89-C24A7216F97B}"/>
                </a:ext>
              </a:extLst>
            </p:cNvPr>
            <p:cNvSpPr/>
            <p:nvPr/>
          </p:nvSpPr>
          <p:spPr>
            <a:xfrm rot="18900000">
              <a:off x="9616636" y="1670236"/>
              <a:ext cx="1752600" cy="1752600"/>
            </a:xfrm>
            <a:prstGeom prst="arc">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393072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C62A-063A-0EAC-2379-60F5F0A0DE03}"/>
              </a:ext>
            </a:extLst>
          </p:cNvPr>
          <p:cNvSpPr>
            <a:spLocks noGrp="1"/>
          </p:cNvSpPr>
          <p:nvPr>
            <p:ph type="title"/>
          </p:nvPr>
        </p:nvSpPr>
        <p:spPr>
          <a:xfrm>
            <a:off x="1112837" y="2506662"/>
            <a:ext cx="3694112" cy="609398"/>
          </a:xfrm>
        </p:spPr>
        <p:txBody>
          <a:bodyPr/>
          <a:lstStyle/>
          <a:p>
            <a:r>
              <a:rPr lang="en-GB" dirty="0">
                <a:solidFill>
                  <a:schemeClr val="bg1"/>
                </a:solidFill>
              </a:rPr>
              <a:t>Get Involved with WISE!</a:t>
            </a:r>
          </a:p>
        </p:txBody>
      </p:sp>
    </p:spTree>
    <p:extLst>
      <p:ext uri="{BB962C8B-B14F-4D97-AF65-F5344CB8AC3E}">
        <p14:creationId xmlns:p14="http://schemas.microsoft.com/office/powerpoint/2010/main" val="369026702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ADF9AF-0B6F-CEE7-3334-5B97FBA710CD}"/>
              </a:ext>
            </a:extLst>
          </p:cNvPr>
          <p:cNvSpPr>
            <a:spLocks noGrp="1"/>
          </p:cNvSpPr>
          <p:nvPr>
            <p:ph type="ctrTitle"/>
          </p:nvPr>
        </p:nvSpPr>
        <p:spPr>
          <a:xfrm>
            <a:off x="198437" y="2954234"/>
            <a:ext cx="9862893" cy="800042"/>
          </a:xfrm>
        </p:spPr>
        <p:txBody>
          <a:bodyPr/>
          <a:lstStyle/>
          <a:p>
            <a:r>
              <a:rPr lang="en-US" dirty="0">
                <a:solidFill>
                  <a:srgbClr val="AE2573"/>
                </a:solidFill>
                <a:latin typeface="+mj-lt"/>
              </a:rPr>
              <a:t>WISE Member Events</a:t>
            </a:r>
            <a:endParaRPr lang="en-GB" dirty="0">
              <a:solidFill>
                <a:srgbClr val="AE2573"/>
              </a:solidFill>
              <a:latin typeface="+mj-lt"/>
            </a:endParaRPr>
          </a:p>
        </p:txBody>
      </p:sp>
      <p:sp>
        <p:nvSpPr>
          <p:cNvPr id="5" name="Text Placeholder 2">
            <a:extLst>
              <a:ext uri="{FF2B5EF4-FFF2-40B4-BE49-F238E27FC236}">
                <a16:creationId xmlns:a16="http://schemas.microsoft.com/office/drawing/2014/main" id="{7307AB7C-78D3-7776-2480-0752AC1B17C4}"/>
              </a:ext>
            </a:extLst>
          </p:cNvPr>
          <p:cNvSpPr txBox="1">
            <a:spLocks/>
          </p:cNvSpPr>
          <p:nvPr/>
        </p:nvSpPr>
        <p:spPr>
          <a:xfrm>
            <a:off x="198437" y="3802062"/>
            <a:ext cx="6934200" cy="2465847"/>
          </a:xfrm>
          <a:prstGeom prst="rect">
            <a:avLst/>
          </a:prstGeom>
        </p:spPr>
        <p:txBody>
          <a:bodyPr/>
          <a:lstStyle>
            <a:lvl1pPr marL="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2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1pPr>
            <a:lvl2pPr marL="2286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20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2pPr>
            <a:lvl3pPr marL="4572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1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3pPr>
            <a:lvl4pPr marL="6858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1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4pPr>
            <a:lvl5pPr marL="9144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1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r>
              <a:rPr lang="en-US" sz="2040" dirty="0">
                <a:latin typeface="Poppins" panose="00000500000000000000" pitchFamily="2" charset="0"/>
                <a:cs typeface="Poppins" panose="00000500000000000000" pitchFamily="2" charset="0"/>
              </a:rPr>
              <a:t>Free, unlimited attendance for all employees  at our:</a:t>
            </a:r>
          </a:p>
          <a:p>
            <a:pPr marL="349724" indent="-349724">
              <a:lnSpc>
                <a:spcPct val="150000"/>
              </a:lnSpc>
              <a:buClrTx/>
              <a:buFont typeface="Arial" panose="020B0604020202020204" pitchFamily="34" charset="0"/>
              <a:buChar char="•"/>
            </a:pPr>
            <a:r>
              <a:rPr lang="en-US" sz="2040" dirty="0">
                <a:latin typeface="Poppins" panose="00000500000000000000" pitchFamily="2" charset="0"/>
                <a:cs typeface="Poppins" panose="00000500000000000000" pitchFamily="2" charset="0"/>
              </a:rPr>
              <a:t>Knowledge Sharing Events</a:t>
            </a:r>
          </a:p>
          <a:p>
            <a:pPr marL="349724" indent="-349724">
              <a:buClrTx/>
              <a:buFont typeface="Arial" panose="020B0604020202020204" pitchFamily="34" charset="0"/>
              <a:buChar char="•"/>
            </a:pPr>
            <a:r>
              <a:rPr lang="en-US" sz="2040" dirty="0">
                <a:latin typeface="Poppins" panose="00000500000000000000" pitchFamily="2" charset="0"/>
                <a:cs typeface="Poppins" panose="00000500000000000000" pitchFamily="2" charset="0"/>
              </a:rPr>
              <a:t>Webinars</a:t>
            </a:r>
          </a:p>
          <a:p>
            <a:pPr marL="349724" indent="-349724">
              <a:buClrTx/>
              <a:buFont typeface="Arial" panose="020B0604020202020204" pitchFamily="34" charset="0"/>
              <a:buChar char="•"/>
            </a:pPr>
            <a:r>
              <a:rPr lang="en-US" sz="2040" dirty="0">
                <a:latin typeface="Poppins" panose="00000500000000000000" pitchFamily="2" charset="0"/>
                <a:cs typeface="Poppins" panose="00000500000000000000" pitchFamily="2" charset="0"/>
              </a:rPr>
              <a:t>CXO Roundtable</a:t>
            </a:r>
          </a:p>
          <a:p>
            <a:pPr marL="349724" indent="-349724">
              <a:buClrTx/>
              <a:buFont typeface="Arial" panose="020B0604020202020204" pitchFamily="34" charset="0"/>
              <a:buChar char="•"/>
            </a:pPr>
            <a:r>
              <a:rPr lang="en-US" sz="2040" dirty="0">
                <a:latin typeface="Poppins" panose="00000500000000000000" pitchFamily="2" charset="0"/>
                <a:cs typeface="Poppins" panose="00000500000000000000" pitchFamily="2" charset="0"/>
              </a:rPr>
              <a:t>Measuring Progress Event</a:t>
            </a:r>
          </a:p>
          <a:p>
            <a:pPr marL="349724" indent="-349724">
              <a:buClrTx/>
              <a:buFont typeface="Arial" panose="020B0604020202020204" pitchFamily="34" charset="0"/>
              <a:buChar char="•"/>
            </a:pPr>
            <a:r>
              <a:rPr lang="en-US" sz="2040" dirty="0">
                <a:latin typeface="Poppins" panose="00000500000000000000" pitchFamily="2" charset="0"/>
                <a:cs typeface="Poppins" panose="00000500000000000000" pitchFamily="2" charset="0"/>
              </a:rPr>
              <a:t>International Women’s Day &amp; International Women in Engineering Day Events</a:t>
            </a:r>
          </a:p>
          <a:p>
            <a:pPr>
              <a:buClrTx/>
            </a:pPr>
            <a:endParaRPr lang="en-US" sz="2040" dirty="0">
              <a:latin typeface="Poppins" panose="00000500000000000000" pitchFamily="2" charset="0"/>
              <a:cs typeface="Poppins" panose="00000500000000000000" pitchFamily="2" charset="0"/>
            </a:endParaRPr>
          </a:p>
          <a:p>
            <a:pPr marL="349724" indent="-349724">
              <a:buClrTx/>
              <a:buFont typeface="Arial" panose="020B0604020202020204" pitchFamily="34" charset="0"/>
              <a:buChar char="•"/>
            </a:pPr>
            <a:endParaRPr lang="en-US" sz="2040" dirty="0">
              <a:latin typeface="Poppins" panose="00000500000000000000" pitchFamily="2" charset="0"/>
              <a:cs typeface="Poppins" panose="00000500000000000000" pitchFamily="2" charset="0"/>
            </a:endParaRPr>
          </a:p>
          <a:p>
            <a:endParaRPr lang="en-GB" sz="2652" dirty="0"/>
          </a:p>
        </p:txBody>
      </p:sp>
      <p:sp>
        <p:nvSpPr>
          <p:cNvPr id="9" name="TextBox 8">
            <a:extLst>
              <a:ext uri="{FF2B5EF4-FFF2-40B4-BE49-F238E27FC236}">
                <a16:creationId xmlns:a16="http://schemas.microsoft.com/office/drawing/2014/main" id="{809DC145-C66B-FEC5-9163-FA94EF6CE316}"/>
              </a:ext>
            </a:extLst>
          </p:cNvPr>
          <p:cNvSpPr txBox="1"/>
          <p:nvPr/>
        </p:nvSpPr>
        <p:spPr>
          <a:xfrm>
            <a:off x="7487120" y="3802062"/>
            <a:ext cx="4949355" cy="2446824"/>
          </a:xfrm>
          <a:prstGeom prst="rect">
            <a:avLst/>
          </a:prstGeom>
          <a:noFill/>
        </p:spPr>
        <p:txBody>
          <a:bodyPr wrap="square">
            <a:spAutoFit/>
          </a:bodyPr>
          <a:lstStyle/>
          <a:p>
            <a:pPr>
              <a:buClrTx/>
            </a:pPr>
            <a:r>
              <a:rPr lang="en-US" sz="2040" dirty="0">
                <a:latin typeface="Poppins" panose="00000500000000000000" pitchFamily="2" charset="0"/>
                <a:cs typeface="Poppins" panose="00000500000000000000" pitchFamily="2" charset="0"/>
              </a:rPr>
              <a:t>Previous member events:</a:t>
            </a:r>
          </a:p>
          <a:p>
            <a:pPr marL="349724" indent="-349724">
              <a:lnSpc>
                <a:spcPct val="150000"/>
              </a:lnSpc>
              <a:buFont typeface="Arial" panose="020B0604020202020204" pitchFamily="34" charset="0"/>
              <a:buChar char="•"/>
            </a:pPr>
            <a:r>
              <a:rPr lang="en-US" sz="2040" dirty="0">
                <a:latin typeface="Poppins" panose="00000500000000000000" pitchFamily="2" charset="0"/>
                <a:cs typeface="Poppins" panose="00000500000000000000" pitchFamily="2" charset="0"/>
              </a:rPr>
              <a:t>Working with the Menopause</a:t>
            </a:r>
          </a:p>
          <a:p>
            <a:pPr marL="349724" indent="-349724">
              <a:buFont typeface="Arial" panose="020B0604020202020204" pitchFamily="34" charset="0"/>
              <a:buChar char="•"/>
            </a:pPr>
            <a:r>
              <a:rPr lang="en-US" sz="2040" dirty="0">
                <a:latin typeface="Poppins" panose="00000500000000000000" pitchFamily="2" charset="0"/>
                <a:cs typeface="Poppins" panose="00000500000000000000" pitchFamily="2" charset="0"/>
              </a:rPr>
              <a:t>Empowering Neurodivergent Women</a:t>
            </a:r>
          </a:p>
          <a:p>
            <a:pPr marL="349724" indent="-349724">
              <a:buFont typeface="Arial" panose="020B0604020202020204" pitchFamily="34" charset="0"/>
              <a:buChar char="•"/>
            </a:pPr>
            <a:r>
              <a:rPr lang="en-US" sz="2040" dirty="0">
                <a:latin typeface="Poppins" panose="00000500000000000000" pitchFamily="2" charset="0"/>
                <a:cs typeface="Poppins" panose="00000500000000000000" pitchFamily="2" charset="0"/>
              </a:rPr>
              <a:t>Leveraging Data for EDI Success</a:t>
            </a:r>
          </a:p>
          <a:p>
            <a:pPr marL="349724" indent="-349724">
              <a:buFont typeface="Arial" panose="020B0604020202020204" pitchFamily="34" charset="0"/>
              <a:buChar char="•"/>
            </a:pPr>
            <a:r>
              <a:rPr lang="en-US" sz="2040" dirty="0">
                <a:latin typeface="Poppins" panose="00000500000000000000" pitchFamily="2" charset="0"/>
                <a:cs typeface="Poppins" panose="00000500000000000000" pitchFamily="2" charset="0"/>
              </a:rPr>
              <a:t>How to Overcome Imposter Syndrome</a:t>
            </a:r>
          </a:p>
        </p:txBody>
      </p:sp>
      <p:pic>
        <p:nvPicPr>
          <p:cNvPr id="8" name="Picture 7" descr="A group of women standing next to a table&#10;&#10;Description automatically generated">
            <a:extLst>
              <a:ext uri="{FF2B5EF4-FFF2-40B4-BE49-F238E27FC236}">
                <a16:creationId xmlns:a16="http://schemas.microsoft.com/office/drawing/2014/main" id="{37C18CFC-2BC2-0F7D-B079-CCE590BA4A39}"/>
              </a:ext>
            </a:extLst>
          </p:cNvPr>
          <p:cNvPicPr>
            <a:picLocks noChangeAspect="1"/>
          </p:cNvPicPr>
          <p:nvPr/>
        </p:nvPicPr>
        <p:blipFill>
          <a:blip r:embed="rId3"/>
          <a:srcRect l="21" t="6571" r="-21" b="24703"/>
          <a:stretch/>
        </p:blipFill>
        <p:spPr>
          <a:xfrm>
            <a:off x="6209417" y="0"/>
            <a:ext cx="6226176" cy="2851542"/>
          </a:xfrm>
          <a:prstGeom prst="rect">
            <a:avLst/>
          </a:prstGeom>
        </p:spPr>
      </p:pic>
      <p:pic>
        <p:nvPicPr>
          <p:cNvPr id="10" name="Picture 9" descr="A person giving a presentation to a group of people&#10;&#10;Description automatically generated">
            <a:extLst>
              <a:ext uri="{FF2B5EF4-FFF2-40B4-BE49-F238E27FC236}">
                <a16:creationId xmlns:a16="http://schemas.microsoft.com/office/drawing/2014/main" id="{14AECA55-F597-C55C-1736-133ABEE6197E}"/>
              </a:ext>
            </a:extLst>
          </p:cNvPr>
          <p:cNvPicPr>
            <a:picLocks noChangeAspect="1"/>
          </p:cNvPicPr>
          <p:nvPr/>
        </p:nvPicPr>
        <p:blipFill>
          <a:blip r:embed="rId4"/>
          <a:srcRect l="-21" t="22944" r="21" b="8229"/>
          <a:stretch/>
        </p:blipFill>
        <p:spPr>
          <a:xfrm>
            <a:off x="0" y="0"/>
            <a:ext cx="6216907" cy="2851539"/>
          </a:xfrm>
          <a:prstGeom prst="rect">
            <a:avLst/>
          </a:prstGeom>
        </p:spPr>
      </p:pic>
    </p:spTree>
    <p:extLst>
      <p:ext uri="{BB962C8B-B14F-4D97-AF65-F5344CB8AC3E}">
        <p14:creationId xmlns:p14="http://schemas.microsoft.com/office/powerpoint/2010/main" val="149525912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0E12-F537-7006-148F-DDB5965E4B82}"/>
              </a:ext>
            </a:extLst>
          </p:cNvPr>
          <p:cNvSpPr>
            <a:spLocks noGrp="1"/>
          </p:cNvSpPr>
          <p:nvPr>
            <p:ph type="title"/>
          </p:nvPr>
        </p:nvSpPr>
        <p:spPr>
          <a:xfrm>
            <a:off x="723899" y="520911"/>
            <a:ext cx="5744142" cy="1218795"/>
          </a:xfrm>
        </p:spPr>
        <p:txBody>
          <a:bodyPr/>
          <a:lstStyle/>
          <a:p>
            <a:r>
              <a:rPr lang="en-US" dirty="0"/>
              <a:t>WISE Online Member Area</a:t>
            </a:r>
            <a:endParaRPr lang="en-GB" dirty="0"/>
          </a:p>
        </p:txBody>
      </p:sp>
      <p:sp>
        <p:nvSpPr>
          <p:cNvPr id="3" name="Text Placeholder 2">
            <a:extLst>
              <a:ext uri="{FF2B5EF4-FFF2-40B4-BE49-F238E27FC236}">
                <a16:creationId xmlns:a16="http://schemas.microsoft.com/office/drawing/2014/main" id="{4FEFD481-763D-DFF2-FBD3-0261703A08BA}"/>
              </a:ext>
            </a:extLst>
          </p:cNvPr>
          <p:cNvSpPr>
            <a:spLocks noGrp="1"/>
          </p:cNvSpPr>
          <p:nvPr>
            <p:ph type="body" sz="quarter" idx="12"/>
          </p:nvPr>
        </p:nvSpPr>
        <p:spPr>
          <a:xfrm>
            <a:off x="474096" y="2003177"/>
            <a:ext cx="5744142" cy="713399"/>
          </a:xfrm>
        </p:spPr>
        <p:txBody>
          <a:bodyPr/>
          <a:lstStyle/>
          <a:p>
            <a:pPr marL="349724" indent="-349724">
              <a:buClrTx/>
              <a:buFont typeface="Arial" panose="020B0604020202020204" pitchFamily="34" charset="0"/>
              <a:buChar char="•"/>
            </a:pPr>
            <a:r>
              <a:rPr lang="en-US" sz="2040" dirty="0">
                <a:solidFill>
                  <a:schemeClr val="tx1"/>
                </a:solidFill>
                <a:latin typeface="Poppins" panose="00000500000000000000" pitchFamily="2" charset="0"/>
                <a:cs typeface="Poppins" panose="00000500000000000000" pitchFamily="2" charset="0"/>
              </a:rPr>
              <a:t>Free, unlimited access for all employees at the organisation</a:t>
            </a:r>
          </a:p>
          <a:p>
            <a:pPr marL="349724" indent="-349724">
              <a:buClrTx/>
              <a:buFont typeface="Arial" panose="020B0604020202020204" pitchFamily="34" charset="0"/>
              <a:buChar char="•"/>
            </a:pPr>
            <a:r>
              <a:rPr lang="en-US" sz="2040" dirty="0">
                <a:solidFill>
                  <a:schemeClr val="tx1"/>
                </a:solidFill>
                <a:latin typeface="Poppins" panose="00000500000000000000" pitchFamily="2" charset="0"/>
                <a:cs typeface="Poppins" panose="00000500000000000000" pitchFamily="2" charset="0"/>
              </a:rPr>
              <a:t>Exclusive WISE Member Case Studies sharing best practice in EDI</a:t>
            </a:r>
          </a:p>
          <a:p>
            <a:pPr marL="349724" indent="-349724">
              <a:buClrTx/>
              <a:buFont typeface="Arial" panose="020B0604020202020204" pitchFamily="34" charset="0"/>
              <a:buChar char="•"/>
            </a:pPr>
            <a:r>
              <a:rPr lang="en-US" sz="2040" dirty="0">
                <a:solidFill>
                  <a:schemeClr val="tx1"/>
                </a:solidFill>
                <a:latin typeface="Poppins" panose="00000500000000000000" pitchFamily="2" charset="0"/>
                <a:cs typeface="Poppins" panose="00000500000000000000" pitchFamily="2" charset="0"/>
              </a:rPr>
              <a:t>Regular updates to gender focused statistics from the workforce, GCSE, A Level and gender pay gap data</a:t>
            </a:r>
          </a:p>
          <a:p>
            <a:pPr marL="349724" indent="-349724">
              <a:buClrTx/>
              <a:buFont typeface="Arial" panose="020B0604020202020204" pitchFamily="34" charset="0"/>
              <a:buChar char="•"/>
            </a:pPr>
            <a:r>
              <a:rPr lang="en-US" sz="2040" dirty="0">
                <a:solidFill>
                  <a:schemeClr val="tx1"/>
                </a:solidFill>
                <a:latin typeface="Poppins" panose="00000500000000000000" pitchFamily="2" charset="0"/>
                <a:cs typeface="Poppins" panose="00000500000000000000" pitchFamily="2" charset="0"/>
              </a:rPr>
              <a:t>WISE’s bespoke research and findings</a:t>
            </a:r>
          </a:p>
          <a:p>
            <a:pPr marL="349724" indent="-349724">
              <a:buClrTx/>
              <a:buFont typeface="Arial" panose="020B0604020202020204" pitchFamily="34" charset="0"/>
              <a:buChar char="•"/>
            </a:pPr>
            <a:r>
              <a:rPr lang="en-US" sz="2040" dirty="0">
                <a:solidFill>
                  <a:schemeClr val="tx1"/>
                </a:solidFill>
                <a:latin typeface="Poppins" panose="00000500000000000000" pitchFamily="2" charset="0"/>
                <a:cs typeface="Poppins" panose="00000500000000000000" pitchFamily="2" charset="0"/>
              </a:rPr>
              <a:t>Previous recordings of WISE Member webinars and online events</a:t>
            </a:r>
          </a:p>
          <a:p>
            <a:pPr marL="349724" indent="-349724">
              <a:buClrTx/>
              <a:buFont typeface="Arial" panose="020B0604020202020204" pitchFamily="34" charset="0"/>
              <a:buChar char="•"/>
            </a:pPr>
            <a:r>
              <a:rPr lang="en-US" sz="2040" dirty="0">
                <a:solidFill>
                  <a:schemeClr val="tx1"/>
                </a:solidFill>
                <a:latin typeface="Poppins" panose="00000500000000000000" pitchFamily="2" charset="0"/>
                <a:cs typeface="Poppins" panose="00000500000000000000" pitchFamily="2" charset="0"/>
              </a:rPr>
              <a:t>WISE news and blog posts</a:t>
            </a:r>
          </a:p>
          <a:p>
            <a:endParaRPr lang="en-GB" dirty="0"/>
          </a:p>
        </p:txBody>
      </p:sp>
    </p:spTree>
    <p:extLst>
      <p:ext uri="{BB962C8B-B14F-4D97-AF65-F5344CB8AC3E}">
        <p14:creationId xmlns:p14="http://schemas.microsoft.com/office/powerpoint/2010/main" val="374941230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ADF9AF-0B6F-CEE7-3334-5B97FBA710CD}"/>
              </a:ext>
            </a:extLst>
          </p:cNvPr>
          <p:cNvSpPr>
            <a:spLocks noGrp="1"/>
          </p:cNvSpPr>
          <p:nvPr>
            <p:ph type="ctrTitle"/>
          </p:nvPr>
        </p:nvSpPr>
        <p:spPr>
          <a:xfrm>
            <a:off x="198437" y="2954234"/>
            <a:ext cx="9862893" cy="800042"/>
          </a:xfrm>
        </p:spPr>
        <p:txBody>
          <a:bodyPr/>
          <a:lstStyle/>
          <a:p>
            <a:r>
              <a:rPr lang="en-US" dirty="0">
                <a:solidFill>
                  <a:srgbClr val="AE2573"/>
                </a:solidFill>
                <a:latin typeface="+mj-lt"/>
              </a:rPr>
              <a:t>WISE Leading Events</a:t>
            </a:r>
            <a:endParaRPr lang="en-GB" dirty="0">
              <a:solidFill>
                <a:srgbClr val="AE2573"/>
              </a:solidFill>
              <a:latin typeface="+mj-lt"/>
            </a:endParaRPr>
          </a:p>
        </p:txBody>
      </p:sp>
      <p:sp>
        <p:nvSpPr>
          <p:cNvPr id="5" name="Text Placeholder 2">
            <a:extLst>
              <a:ext uri="{FF2B5EF4-FFF2-40B4-BE49-F238E27FC236}">
                <a16:creationId xmlns:a16="http://schemas.microsoft.com/office/drawing/2014/main" id="{7307AB7C-78D3-7776-2480-0752AC1B17C4}"/>
              </a:ext>
            </a:extLst>
          </p:cNvPr>
          <p:cNvSpPr txBox="1">
            <a:spLocks/>
          </p:cNvSpPr>
          <p:nvPr/>
        </p:nvSpPr>
        <p:spPr>
          <a:xfrm>
            <a:off x="198437" y="3802062"/>
            <a:ext cx="5562600" cy="2465847"/>
          </a:xfrm>
          <a:prstGeom prst="rect">
            <a:avLst/>
          </a:prstGeom>
        </p:spPr>
        <p:txBody>
          <a:bodyPr/>
          <a:lstStyle>
            <a:lvl1pPr marL="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2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1pPr>
            <a:lvl2pPr marL="2286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20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2pPr>
            <a:lvl3pPr marL="4572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1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3pPr>
            <a:lvl4pPr marL="6858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1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4pPr>
            <a:lvl5pPr marL="914400" marR="0" indent="0" algn="l" defTabSz="932742" rtl="0" eaLnBrk="1" fontAlgn="auto" latinLnBrk="0" hangingPunct="1">
              <a:lnSpc>
                <a:spcPts val="2400"/>
              </a:lnSpc>
              <a:spcBef>
                <a:spcPts val="0"/>
              </a:spcBef>
              <a:spcAft>
                <a:spcPts val="0"/>
              </a:spcAft>
              <a:buClr>
                <a:schemeClr val="bg1"/>
              </a:buClr>
              <a:buSzPct val="90000"/>
              <a:buFont typeface="Arial" panose="020B0604020202020204" pitchFamily="34" charset="0"/>
              <a:buNone/>
              <a:tabLst/>
              <a:defRPr sz="1600" kern="1200" spc="0" baseline="0">
                <a:solidFill>
                  <a:schemeClr val="tx1"/>
                </a:solidFill>
                <a:latin typeface="Poppins ExtraLight" panose="00000300000000000000" pitchFamily="2" charset="0"/>
                <a:ea typeface="Lato Light" panose="020F0502020204030203" pitchFamily="34" charset="0"/>
                <a:cs typeface="Poppins ExtraLight" panose="00000300000000000000" pitchFamily="2"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pPr>
            <a:r>
              <a:rPr lang="en-US" sz="2040" dirty="0">
                <a:latin typeface="Poppins" panose="00000500000000000000" pitchFamily="2" charset="0"/>
                <a:cs typeface="Poppins" panose="00000500000000000000" pitchFamily="2" charset="0"/>
              </a:rPr>
              <a:t>WISE Conference:</a:t>
            </a:r>
          </a:p>
          <a:p>
            <a:pPr marL="342900" indent="-342900">
              <a:lnSpc>
                <a:spcPct val="150000"/>
              </a:lnSpc>
              <a:buClrTx/>
              <a:buFont typeface="Arial" panose="020B0604020202020204" pitchFamily="34" charset="0"/>
              <a:buChar char="•"/>
            </a:pPr>
            <a:r>
              <a:rPr lang="en-US" sz="2040" dirty="0">
                <a:latin typeface="Poppins" panose="00000500000000000000" pitchFamily="2" charset="0"/>
                <a:cs typeface="Poppins" panose="00000500000000000000" pitchFamily="2" charset="0"/>
              </a:rPr>
              <a:t>Discount on tickets for employees</a:t>
            </a:r>
          </a:p>
          <a:p>
            <a:pPr marL="342900" indent="-342900">
              <a:buClrTx/>
              <a:buFont typeface="Arial" panose="020B0604020202020204" pitchFamily="34" charset="0"/>
              <a:buChar char="•"/>
            </a:pPr>
            <a:r>
              <a:rPr lang="en-US" sz="2040" dirty="0">
                <a:latin typeface="Poppins" panose="00000500000000000000" pitchFamily="2" charset="0"/>
                <a:cs typeface="Poppins" panose="00000500000000000000" pitchFamily="2" charset="0"/>
              </a:rPr>
              <a:t>Keynote speakers, panel discussions and breakout sessions</a:t>
            </a:r>
          </a:p>
          <a:p>
            <a:pPr marL="342900" indent="-342900">
              <a:buClrTx/>
              <a:buFont typeface="Arial" panose="020B0604020202020204" pitchFamily="34" charset="0"/>
              <a:buChar char="•"/>
            </a:pPr>
            <a:r>
              <a:rPr lang="en-US" sz="2040" dirty="0">
                <a:latin typeface="Poppins" panose="00000500000000000000" pitchFamily="2" charset="0"/>
                <a:cs typeface="Poppins" panose="00000500000000000000" pitchFamily="2" charset="0"/>
              </a:rPr>
              <a:t>Networking opportunities throughout the day</a:t>
            </a:r>
          </a:p>
        </p:txBody>
      </p:sp>
      <p:pic>
        <p:nvPicPr>
          <p:cNvPr id="2050" name="Picture 2" descr="_WP_8420">
            <a:extLst>
              <a:ext uri="{FF2B5EF4-FFF2-40B4-BE49-F238E27FC236}">
                <a16:creationId xmlns:a16="http://schemas.microsoft.com/office/drawing/2014/main" id="{7D5EFEA8-5DBE-1DAA-5A76-740F919D11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1172"/>
          <a:stretch/>
        </p:blipFill>
        <p:spPr bwMode="auto">
          <a:xfrm>
            <a:off x="6218237" y="-1"/>
            <a:ext cx="6217356" cy="2851540"/>
          </a:xfrm>
          <a:prstGeom prst="round1Rect">
            <a:avLst>
              <a:gd name="adj" fmla="val 0"/>
            </a:avLst>
          </a:prstGeom>
          <a:noFill/>
          <a:extLst>
            <a:ext uri="{909E8E84-426E-40DD-AFC4-6F175D3DCCD1}">
              <a14:hiddenFill xmlns:a14="http://schemas.microsoft.com/office/drawing/2010/main">
                <a:solidFill>
                  <a:srgbClr val="FFFFFF"/>
                </a:solidFill>
              </a14:hiddenFill>
            </a:ext>
          </a:extLst>
        </p:spPr>
      </p:pic>
      <p:pic>
        <p:nvPicPr>
          <p:cNvPr id="2052" name="Picture 4" descr="_WP_8471">
            <a:extLst>
              <a:ext uri="{FF2B5EF4-FFF2-40B4-BE49-F238E27FC236}">
                <a16:creationId xmlns:a16="http://schemas.microsoft.com/office/drawing/2014/main" id="{DEA7A0D1-ED2A-A0DF-B7E3-4CC1A1EB31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55" b="28717"/>
          <a:stretch/>
        </p:blipFill>
        <p:spPr bwMode="auto">
          <a:xfrm>
            <a:off x="877" y="-2"/>
            <a:ext cx="6217359" cy="28515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09DC145-C66B-FEC5-9163-FA94EF6CE316}"/>
              </a:ext>
            </a:extLst>
          </p:cNvPr>
          <p:cNvSpPr txBox="1"/>
          <p:nvPr/>
        </p:nvSpPr>
        <p:spPr>
          <a:xfrm>
            <a:off x="6142038" y="3802062"/>
            <a:ext cx="5943600" cy="2289858"/>
          </a:xfrm>
          <a:prstGeom prst="rect">
            <a:avLst/>
          </a:prstGeom>
          <a:noFill/>
        </p:spPr>
        <p:txBody>
          <a:bodyPr wrap="square">
            <a:spAutoFit/>
          </a:bodyPr>
          <a:lstStyle/>
          <a:p>
            <a:pPr>
              <a:buClrTx/>
            </a:pPr>
            <a:r>
              <a:rPr lang="en-US" sz="2040" dirty="0">
                <a:latin typeface="Poppins" panose="00000500000000000000" pitchFamily="2" charset="0"/>
                <a:cs typeface="Poppins" panose="00000500000000000000" pitchFamily="2" charset="0"/>
              </a:rPr>
              <a:t>WISE Awards</a:t>
            </a:r>
          </a:p>
          <a:p>
            <a:pPr marL="342900" indent="-342900">
              <a:lnSpc>
                <a:spcPct val="150000"/>
              </a:lnSpc>
              <a:buClrTx/>
              <a:buFont typeface="Arial" panose="020B0604020202020204" pitchFamily="34" charset="0"/>
              <a:buChar char="•"/>
            </a:pPr>
            <a:r>
              <a:rPr lang="en-US" sz="2040" dirty="0">
                <a:latin typeface="Poppins" panose="00000500000000000000" pitchFamily="2" charset="0"/>
                <a:cs typeface="Poppins" panose="00000500000000000000" pitchFamily="2" charset="0"/>
              </a:rPr>
              <a:t>Recognising incredible women, allies and organisations across STEM</a:t>
            </a:r>
          </a:p>
          <a:p>
            <a:pPr marL="342900" indent="-342900">
              <a:buClrTx/>
              <a:buFont typeface="Arial" panose="020B0604020202020204" pitchFamily="34" charset="0"/>
              <a:buChar char="•"/>
            </a:pPr>
            <a:r>
              <a:rPr lang="en-US" sz="2040" dirty="0">
                <a:latin typeface="Poppins" panose="00000500000000000000" pitchFamily="2" charset="0"/>
                <a:cs typeface="Poppins" panose="00000500000000000000" pitchFamily="2" charset="0"/>
              </a:rPr>
              <a:t>Nominate your peers or yourself!</a:t>
            </a:r>
          </a:p>
          <a:p>
            <a:pPr marL="342900" indent="-342900">
              <a:buClrTx/>
              <a:buFont typeface="Arial" panose="020B0604020202020204" pitchFamily="34" charset="0"/>
              <a:buChar char="•"/>
            </a:pPr>
            <a:r>
              <a:rPr lang="en-US" sz="2040" dirty="0">
                <a:latin typeface="Poppins" panose="00000500000000000000" pitchFamily="2" charset="0"/>
                <a:cs typeface="Poppins" panose="00000500000000000000" pitchFamily="2" charset="0"/>
              </a:rPr>
              <a:t>Evening event to announce and celebrate the winners</a:t>
            </a:r>
          </a:p>
        </p:txBody>
      </p:sp>
    </p:spTree>
    <p:extLst>
      <p:ext uri="{BB962C8B-B14F-4D97-AF65-F5344CB8AC3E}">
        <p14:creationId xmlns:p14="http://schemas.microsoft.com/office/powerpoint/2010/main" val="40963482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FCF6FA-76B5-4028-80E4-F9BB58297E67}"/>
              </a:ext>
            </a:extLst>
          </p:cNvPr>
          <p:cNvSpPr>
            <a:spLocks noGrp="1"/>
          </p:cNvSpPr>
          <p:nvPr>
            <p:ph type="body" sz="quarter" idx="10"/>
          </p:nvPr>
        </p:nvSpPr>
        <p:spPr>
          <a:xfrm>
            <a:off x="4974766" y="1744661"/>
            <a:ext cx="6904537" cy="3429000"/>
          </a:xfrm>
        </p:spPr>
        <p:txBody>
          <a:bodyPr/>
          <a:lstStyle/>
          <a:p>
            <a:pPr>
              <a:buClrTx/>
            </a:pPr>
            <a:r>
              <a:rPr lang="en-US" dirty="0">
                <a:latin typeface="Poppins" panose="00000500000000000000" pitchFamily="2" charset="0"/>
                <a:cs typeface="Poppins" panose="00000500000000000000" pitchFamily="2" charset="0"/>
              </a:rPr>
              <a:t>My Skills My Life is WISE’s outreach resource that supports the recruitment of girls into STEM subjects post-16</a:t>
            </a:r>
          </a:p>
          <a:p>
            <a:pPr>
              <a:buClrTx/>
            </a:pPr>
            <a:r>
              <a:rPr lang="en-US" dirty="0">
                <a:latin typeface="Poppins" panose="00000500000000000000" pitchFamily="2" charset="0"/>
                <a:cs typeface="Poppins" panose="00000500000000000000" pitchFamily="2" charset="0"/>
              </a:rPr>
              <a:t>‘Pick up and go’ resource for use in schools, community groups &amp; at events</a:t>
            </a:r>
          </a:p>
          <a:p>
            <a:pPr>
              <a:buClrTx/>
            </a:pPr>
            <a:r>
              <a:rPr lang="en-US" dirty="0">
                <a:latin typeface="Poppins" panose="00000500000000000000" pitchFamily="2" charset="0"/>
                <a:cs typeface="Poppins" panose="00000500000000000000" pitchFamily="2" charset="0"/>
              </a:rPr>
              <a:t>Online platform with over 1,200 role models – women working in STEM</a:t>
            </a:r>
          </a:p>
          <a:p>
            <a:pPr>
              <a:buClrTx/>
            </a:pPr>
            <a:r>
              <a:rPr lang="en-US" dirty="0">
                <a:latin typeface="Poppins" panose="00000500000000000000" pitchFamily="2" charset="0"/>
                <a:cs typeface="Poppins" panose="00000500000000000000" pitchFamily="2" charset="0"/>
              </a:rPr>
              <a:t>Facilitates the conversation around STEM careers</a:t>
            </a:r>
          </a:p>
          <a:p>
            <a:pPr>
              <a:buClrTx/>
            </a:pPr>
            <a:r>
              <a:rPr lang="en-US" dirty="0">
                <a:latin typeface="Poppins" panose="00000500000000000000" pitchFamily="2" charset="0"/>
                <a:cs typeface="Poppins" panose="00000500000000000000" pitchFamily="2" charset="0"/>
              </a:rPr>
              <a:t>Offer training workshops in delivery of the resource</a:t>
            </a:r>
          </a:p>
          <a:p>
            <a:pPr>
              <a:buClrTx/>
            </a:pPr>
            <a:endParaRPr lang="en-GB" sz="1800" dirty="0"/>
          </a:p>
        </p:txBody>
      </p:sp>
      <p:sp>
        <p:nvSpPr>
          <p:cNvPr id="14" name="Title 13">
            <a:extLst>
              <a:ext uri="{FF2B5EF4-FFF2-40B4-BE49-F238E27FC236}">
                <a16:creationId xmlns:a16="http://schemas.microsoft.com/office/drawing/2014/main" id="{B505BE28-BE9C-48A8-B912-B2667B34DAA7}"/>
              </a:ext>
            </a:extLst>
          </p:cNvPr>
          <p:cNvSpPr>
            <a:spLocks noGrp="1"/>
          </p:cNvSpPr>
          <p:nvPr>
            <p:ph type="title"/>
          </p:nvPr>
        </p:nvSpPr>
        <p:spPr>
          <a:xfrm>
            <a:off x="5154742" y="754062"/>
            <a:ext cx="6549117" cy="609398"/>
          </a:xfrm>
        </p:spPr>
        <p:txBody>
          <a:bodyPr/>
          <a:lstStyle/>
          <a:p>
            <a:r>
              <a:rPr lang="en-GB" dirty="0"/>
              <a:t>My Skills My Life</a:t>
            </a:r>
          </a:p>
        </p:txBody>
      </p:sp>
      <p:pic>
        <p:nvPicPr>
          <p:cNvPr id="2" name="Picture 1" descr="A group of people in a room&#10;&#10;Description automatically generated">
            <a:extLst>
              <a:ext uri="{FF2B5EF4-FFF2-40B4-BE49-F238E27FC236}">
                <a16:creationId xmlns:a16="http://schemas.microsoft.com/office/drawing/2014/main" id="{542C61A4-064B-05C5-22B1-E31F707A4051}"/>
              </a:ext>
            </a:extLst>
          </p:cNvPr>
          <p:cNvPicPr>
            <a:picLocks noChangeAspect="1"/>
          </p:cNvPicPr>
          <p:nvPr/>
        </p:nvPicPr>
        <p:blipFill>
          <a:blip r:embed="rId3" cstate="hqprint">
            <a:alphaModFix/>
            <a:extLst>
              <a:ext uri="{28A0092B-C50C-407E-A947-70E740481C1C}">
                <a14:useLocalDpi xmlns:a14="http://schemas.microsoft.com/office/drawing/2010/main" val="0"/>
              </a:ext>
            </a:extLst>
          </a:blip>
          <a:stretch>
            <a:fillRect/>
          </a:stretch>
        </p:blipFill>
        <p:spPr>
          <a:xfrm rot="5400000">
            <a:off x="-1179943" y="1181228"/>
            <a:ext cx="6994122" cy="4632470"/>
          </a:xfrm>
          <a:prstGeom prst="rect">
            <a:avLst/>
          </a:prstGeom>
        </p:spPr>
      </p:pic>
    </p:spTree>
    <p:extLst>
      <p:ext uri="{BB962C8B-B14F-4D97-AF65-F5344CB8AC3E}">
        <p14:creationId xmlns:p14="http://schemas.microsoft.com/office/powerpoint/2010/main" val="216351048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4F55DD-0DFE-EF47-811E-5F608013F168}"/>
              </a:ext>
            </a:extLst>
          </p:cNvPr>
          <p:cNvSpPr>
            <a:spLocks noGrp="1"/>
          </p:cNvSpPr>
          <p:nvPr>
            <p:ph type="body" sz="quarter" idx="10"/>
          </p:nvPr>
        </p:nvSpPr>
        <p:spPr>
          <a:xfrm>
            <a:off x="5729731" y="2033050"/>
            <a:ext cx="6280016" cy="4817012"/>
          </a:xfrm>
        </p:spPr>
        <p:txBody>
          <a:bodyPr/>
          <a:lstStyle/>
          <a:p>
            <a:pPr marL="0" indent="0">
              <a:spcAft>
                <a:spcPts val="0"/>
              </a:spcAft>
              <a:buClrTx/>
              <a:buSzPct val="90000"/>
              <a:buFont typeface="Arial" panose="020B0604020202020204" pitchFamily="34" charset="0"/>
              <a:buNone/>
            </a:pPr>
            <a:r>
              <a:rPr lang="en-US" dirty="0">
                <a:latin typeface="Poppins" panose="00000500000000000000" pitchFamily="2" charset="0"/>
                <a:ea typeface="Lato Light" panose="020F0502020204030203" pitchFamily="34" charset="0"/>
                <a:cs typeface="Poppins" panose="00000500000000000000" pitchFamily="2" charset="0"/>
              </a:rPr>
              <a:t>The WISE Young Professionals Board is a group of diverse exceptional young role models.</a:t>
            </a:r>
          </a:p>
          <a:p>
            <a:pPr marL="0" indent="0">
              <a:spcAft>
                <a:spcPts val="0"/>
              </a:spcAft>
              <a:buClrTx/>
              <a:buSzPct val="90000"/>
              <a:buFont typeface="Arial" panose="020B0604020202020204" pitchFamily="34" charset="0"/>
              <a:buNone/>
            </a:pPr>
            <a:endParaRPr lang="en-US" dirty="0">
              <a:latin typeface="Poppins" panose="00000500000000000000" pitchFamily="2" charset="0"/>
              <a:ea typeface="Lato Light" panose="020F0502020204030203" pitchFamily="34" charset="0"/>
              <a:cs typeface="Poppins" panose="00000500000000000000" pitchFamily="2" charset="0"/>
            </a:endParaRPr>
          </a:p>
          <a:p>
            <a:pPr marL="0" indent="0">
              <a:spcAft>
                <a:spcPts val="0"/>
              </a:spcAft>
              <a:buClrTx/>
              <a:buSzPct val="90000"/>
              <a:buFont typeface="Arial" panose="020B0604020202020204" pitchFamily="34" charset="0"/>
              <a:buNone/>
            </a:pPr>
            <a:r>
              <a:rPr lang="en-US" dirty="0">
                <a:latin typeface="Poppins" panose="00000500000000000000" pitchFamily="2" charset="0"/>
                <a:ea typeface="Lato Light" panose="020F0502020204030203" pitchFamily="34" charset="0"/>
                <a:cs typeface="Poppins" panose="00000500000000000000" pitchFamily="2" charset="0"/>
              </a:rPr>
              <a:t>WISE members can put forward young talented women to apply for a position on the board.</a:t>
            </a:r>
          </a:p>
          <a:p>
            <a:pPr marL="0" indent="0">
              <a:spcAft>
                <a:spcPts val="0"/>
              </a:spcAft>
              <a:buClrTx/>
              <a:buSzPct val="90000"/>
              <a:buFont typeface="Arial" panose="020B0604020202020204" pitchFamily="34" charset="0"/>
              <a:buNone/>
            </a:pPr>
            <a:endParaRPr lang="en-US" dirty="0">
              <a:latin typeface="Poppins" panose="00000500000000000000" pitchFamily="2" charset="0"/>
              <a:ea typeface="Lato Light" panose="020F0502020204030203" pitchFamily="34" charset="0"/>
              <a:cs typeface="Poppins" panose="00000500000000000000" pitchFamily="2" charset="0"/>
            </a:endParaRPr>
          </a:p>
          <a:p>
            <a:pPr marL="0" indent="0">
              <a:spcAft>
                <a:spcPts val="0"/>
              </a:spcAft>
              <a:buClrTx/>
              <a:buSzPct val="90000"/>
              <a:buFont typeface="Arial" panose="020B0604020202020204" pitchFamily="34" charset="0"/>
              <a:buNone/>
            </a:pPr>
            <a:r>
              <a:rPr lang="en-US" dirty="0">
                <a:latin typeface="Poppins" panose="00000500000000000000" pitchFamily="2" charset="0"/>
                <a:ea typeface="Lato Light" panose="020F0502020204030203" pitchFamily="34" charset="0"/>
                <a:cs typeface="Poppins" panose="00000500000000000000" pitchFamily="2" charset="0"/>
              </a:rPr>
              <a:t>WISE YPB activity includes: </a:t>
            </a:r>
          </a:p>
          <a:p>
            <a:pPr>
              <a:lnSpc>
                <a:spcPct val="150000"/>
              </a:lnSpc>
              <a:spcAft>
                <a:spcPts val="0"/>
              </a:spcAft>
              <a:buClrTx/>
              <a:buSzPct val="90000"/>
            </a:pPr>
            <a:r>
              <a:rPr lang="en-US" dirty="0">
                <a:latin typeface="Poppins" panose="00000500000000000000" pitchFamily="2" charset="0"/>
                <a:ea typeface="Lato Light" panose="020F0502020204030203" pitchFamily="34" charset="0"/>
                <a:cs typeface="Poppins" panose="00000500000000000000" pitchFamily="2" charset="0"/>
              </a:rPr>
              <a:t>writing blogs, new stories &amp; resources </a:t>
            </a:r>
          </a:p>
          <a:p>
            <a:pPr>
              <a:spcAft>
                <a:spcPts val="0"/>
              </a:spcAft>
              <a:buClrTx/>
              <a:buSzPct val="90000"/>
            </a:pPr>
            <a:r>
              <a:rPr lang="en-US" dirty="0">
                <a:latin typeface="Poppins" panose="00000500000000000000" pitchFamily="2" charset="0"/>
                <a:ea typeface="Lato Light" panose="020F0502020204030203" pitchFamily="34" charset="0"/>
                <a:cs typeface="Poppins" panose="00000500000000000000" pitchFamily="2" charset="0"/>
              </a:rPr>
              <a:t>collaborating with Harper Collins on educational materials for primary age students, </a:t>
            </a:r>
          </a:p>
          <a:p>
            <a:pPr>
              <a:spcAft>
                <a:spcPts val="0"/>
              </a:spcAft>
              <a:buClrTx/>
              <a:buSzPct val="90000"/>
            </a:pPr>
            <a:r>
              <a:rPr lang="en-US" dirty="0">
                <a:latin typeface="Poppins" panose="00000500000000000000" pitchFamily="2" charset="0"/>
                <a:ea typeface="Lato Light" panose="020F0502020204030203" pitchFamily="34" charset="0"/>
                <a:cs typeface="Poppins" panose="00000500000000000000" pitchFamily="2" charset="0"/>
              </a:rPr>
              <a:t>coordinating competitions and producing social media content, </a:t>
            </a:r>
          </a:p>
          <a:p>
            <a:pPr>
              <a:spcAft>
                <a:spcPts val="0"/>
              </a:spcAft>
              <a:buClrTx/>
              <a:buSzPct val="90000"/>
            </a:pPr>
            <a:r>
              <a:rPr lang="en-US" dirty="0">
                <a:latin typeface="Poppins" panose="00000500000000000000" pitchFamily="2" charset="0"/>
                <a:ea typeface="Lato Light" panose="020F0502020204030203" pitchFamily="34" charset="0"/>
                <a:cs typeface="Poppins" panose="00000500000000000000" pitchFamily="2" charset="0"/>
              </a:rPr>
              <a:t>representing WISE at events. </a:t>
            </a:r>
          </a:p>
          <a:p>
            <a:endParaRPr lang="en-GB" dirty="0">
              <a:latin typeface="Poppins" panose="00000500000000000000" pitchFamily="2" charset="0"/>
              <a:cs typeface="Poppins" panose="00000500000000000000" pitchFamily="2" charset="0"/>
            </a:endParaRPr>
          </a:p>
        </p:txBody>
      </p:sp>
      <p:sp>
        <p:nvSpPr>
          <p:cNvPr id="3" name="Title 2">
            <a:extLst>
              <a:ext uri="{FF2B5EF4-FFF2-40B4-BE49-F238E27FC236}">
                <a16:creationId xmlns:a16="http://schemas.microsoft.com/office/drawing/2014/main" id="{FF574B53-7B0D-6C1B-3F54-9B6C0C8131CE}"/>
              </a:ext>
            </a:extLst>
          </p:cNvPr>
          <p:cNvSpPr>
            <a:spLocks noGrp="1"/>
          </p:cNvSpPr>
          <p:nvPr>
            <p:ph type="title"/>
          </p:nvPr>
        </p:nvSpPr>
        <p:spPr>
          <a:xfrm>
            <a:off x="5729731" y="575206"/>
            <a:ext cx="5974128" cy="609398"/>
          </a:xfrm>
        </p:spPr>
        <p:txBody>
          <a:bodyPr/>
          <a:lstStyle/>
          <a:p>
            <a:r>
              <a:rPr lang="en-US" dirty="0"/>
              <a:t>WISE Young Professionals Board</a:t>
            </a:r>
            <a:endParaRPr lang="en-GB" dirty="0"/>
          </a:p>
        </p:txBody>
      </p:sp>
      <p:pic>
        <p:nvPicPr>
          <p:cNvPr id="5" name="Picture 2" descr="Image">
            <a:extLst>
              <a:ext uri="{FF2B5EF4-FFF2-40B4-BE49-F238E27FC236}">
                <a16:creationId xmlns:a16="http://schemas.microsoft.com/office/drawing/2014/main" id="{63C8B604-8B88-B890-38B4-B830E7C72F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613"/>
          <a:stretch/>
        </p:blipFill>
        <p:spPr bwMode="auto">
          <a:xfrm>
            <a:off x="-30163" y="0"/>
            <a:ext cx="5265890" cy="35536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a:extLst>
              <a:ext uri="{FF2B5EF4-FFF2-40B4-BE49-F238E27FC236}">
                <a16:creationId xmlns:a16="http://schemas.microsoft.com/office/drawing/2014/main" id="{82766978-A6DE-B3CE-E052-E2A4102525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0" r="49503"/>
          <a:stretch/>
        </p:blipFill>
        <p:spPr bwMode="auto">
          <a:xfrm>
            <a:off x="0" y="3497261"/>
            <a:ext cx="5235727" cy="3497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78972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71C62A-063A-0EAC-2379-60F5F0A0DE03}"/>
              </a:ext>
            </a:extLst>
          </p:cNvPr>
          <p:cNvSpPr>
            <a:spLocks noGrp="1"/>
          </p:cNvSpPr>
          <p:nvPr>
            <p:ph type="title"/>
          </p:nvPr>
        </p:nvSpPr>
        <p:spPr>
          <a:xfrm>
            <a:off x="1112837" y="2506662"/>
            <a:ext cx="3694112" cy="609398"/>
          </a:xfrm>
        </p:spPr>
        <p:txBody>
          <a:bodyPr/>
          <a:lstStyle/>
          <a:p>
            <a:r>
              <a:rPr lang="en-GB" dirty="0">
                <a:solidFill>
                  <a:schemeClr val="bg1"/>
                </a:solidFill>
              </a:rPr>
              <a:t>WISE Products &amp; Services</a:t>
            </a:r>
          </a:p>
        </p:txBody>
      </p:sp>
    </p:spTree>
    <p:extLst>
      <p:ext uri="{BB962C8B-B14F-4D97-AF65-F5344CB8AC3E}">
        <p14:creationId xmlns:p14="http://schemas.microsoft.com/office/powerpoint/2010/main" val="2253960901"/>
      </p:ext>
    </p:extLst>
  </p:cSld>
  <p:clrMapOvr>
    <a:masterClrMapping/>
  </p:clrMapOvr>
  <p:transition>
    <p:fade/>
  </p:transition>
</p:sld>
</file>

<file path=ppt/theme/theme1.xml><?xml version="1.0" encoding="utf-8"?>
<a:theme xmlns:a="http://schemas.openxmlformats.org/drawingml/2006/main" name="Bare Naked Money Master Template 2020">
  <a:themeElements>
    <a:clrScheme name="WISE-Palette">
      <a:dk1>
        <a:srgbClr val="000000"/>
      </a:dk1>
      <a:lt1>
        <a:srgbClr val="FFFFFF"/>
      </a:lt1>
      <a:dk2>
        <a:srgbClr val="211747"/>
      </a:dk2>
      <a:lt2>
        <a:srgbClr val="80286C"/>
      </a:lt2>
      <a:accent1>
        <a:srgbClr val="AE2573"/>
      </a:accent1>
      <a:accent2>
        <a:srgbClr val="00AEC7"/>
      </a:accent2>
      <a:accent3>
        <a:srgbClr val="FF8200"/>
      </a:accent3>
      <a:accent4>
        <a:srgbClr val="500878"/>
      </a:accent4>
      <a:accent5>
        <a:srgbClr val="F7CED7"/>
      </a:accent5>
      <a:accent6>
        <a:srgbClr val="A7A9AC"/>
      </a:accent6>
      <a:hlink>
        <a:srgbClr val="0070C0"/>
      </a:hlink>
      <a:folHlink>
        <a:srgbClr val="00B0F0"/>
      </a:folHlink>
    </a:clrScheme>
    <a:fontScheme name="Custom 2">
      <a:majorFont>
        <a:latin typeface="poppins semibold"/>
        <a:ea typeface=""/>
        <a:cs typeface=""/>
      </a:majorFont>
      <a:minorFont>
        <a:latin typeface="poppins extra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 365 PPT Template 2018_2" id="{01A7FB2A-7862-441E-89D5-C3EE05893CAC}" vid="{DEC62A46-47F5-4825-899D-4E8B117FF7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4b9092d-b8c6-4a0d-83ef-57c56ce77849}">
  <we:reference id="0ac3b04a-88a0-4185-b606-9699eefd4cce" version="1.0.0.0" store="developer" storeType="Registry"/>
  <we:alternateReferences/>
  <we:properties>
    <we:property name="GeneratedPresentationAssetsSettings" value="{&quot;TPID&quot;:&quot;&quot;,&quot;GPId&quot;:&quot;805dab74-07fa-4b4c-80b8-b970961ffc1e&quot;,&quot;SlideList&quot;:[{&quot;SId&quot;:&quot;256&quot;,&quot;STitle&quot;:&quot;Thank You For Using The Microsoft 365 Pitch Deck Assembler (V1)&quot;},{&quot;SId&quot;:&quot;257&quot;,&quot;STitle&quot;:&quot;Additional Resources: Plays, Industry &amp; Additional Topics&quot;},{&quot;SId&quot;:&quot;258&quot;,&quot;STitle&quot;:&quot;Work Management Additional Content&quot;},{&quot;SId&quot;:&quot;259&quot;,&quot;STitle&quot;:&quot;Surface Additional Content&quot;},{&quot;SId&quot;:&quot;260&quot;,&quot;STitle&quot;:&quot;&quot;},{&quot;SId&quot;:&quot;261&quot;,&quot;STitle&quot;:&quot;Modern workplace is top of mind for business leaders&quot;},{&quot;SId&quot;:&quot;262&quot;,&quot;STitle&quot;:&quot;&quot;},{&quot;SId&quot;:&quot;263&quot;,&quot;STitle&quot;:&quot;&quot;},{&quot;SId&quot;:&quot;264&quot;,&quot;STitle&quot;:&quot;Built for teamwork&quot;},{&quot;SId&quot;:&quot;265&quot;,&quot;STitle&quot;:&quot;&quot;},{&quot;SId&quot;:&quot;266&quot;,&quot;STitle&quot;:&quot;&quot;},{&quot;SId&quot;:&quot;267&quot;,&quot;STitle&quot;:&quot;&quot;},{&quot;SId&quot;:&quot;268&quot;,&quot;STitle&quot;:&quot;&quot;},{&quot;SId&quot;:&quot;269&quot;,&quot;STitle&quot;:&quot;&quot;},{&quot;SId&quot;:&quot;270&quot;,&quot;STitle&quot;:&quot;&quot;},{&quot;SId&quot;:&quot;271&quot;,&quot;STitle&quot;:&quot;Alberta Investment Management Corporation&quot;},{&quot;SId&quot;:&quot;272&quot;,&quot;STitle&quot;:&quot;&quot;},{&quot;SId&quot;:&quot;273&quot;,&quot;STitle&quot;:&quot;&quot;},{&quot;SId&quot;:&quot;274&quot;,&quot;STitle&quot;:&quot;&quot;},{&quot;SId&quot;:&quot;275&quot;,&quot;STitle&quot;:&quot;&quot;},{&quot;SId&quot;:&quot;276&quot;,&quot;STitle&quot;:&quot;&quot;},{&quot;SId&quot;:&quot;277&quot;,&quot;STitle&quot;:&quot;&quot;},{&quot;SId&quot;:&quot;278&quot;,&quot;STitle&quot;:&quot;&quot;},{&quot;SId&quot;:&quot;279&quot;,&quot;STitle&quot;:&quot;&quot;},{&quot;SId&quot;:&quot;280&quot;,&quot;STitle&quot;:&quot;&quot;},{&quot;SId&quot;:&quot;281&quot;,&quot;STitle&quot;:&quot;&quot;},{&quot;SId&quot;:&quot;282&quot;,&quot;STitle&quot;:&quot;&quot;},{&quot;SId&quot;:&quot;283&quot;,&quot;STitle&quot;:&quot;&quot;},{&quot;SId&quot;:&quot;284&quot;,&quot;STitle&quot;:&quot;&quot;},{&quot;SId&quot;:&quot;285&quot;,&quot;STitle&quot;:&quot;Generali Deutschland AG&quot;},{&quot;SId&quot;:&quot;286&quot;,&quot;STitle&quot;:&quot;Additional Topics&quot;},{&quot;SId&quot;:&quot;287&quot;,&quot;STitle&quot;:&quot;Microsoft Enterprise Services&quot;},{&quot;SId&quot;:&quot;288&quot;,&quot;STitle&quot;:&quot;Mixed reality is a core component of digital transformation &quot;},{&quot;SId&quot;:&quot;289&quot;,&quot;STitle&quot;:&quot;Microsoft has the most advanced platform and the broadest range of devices for mixed reality today &quot;},{&quot;SId&quot;:&quot;290&quot;,&quot;STitle&quot;:&quot;What is HoloLens?&quot;},{&quot;SId&quot;:&quot;291&quot;,&quot;STitle&quot;:&quot;HoloLens vision&quot;},{&quot;SId&quot;:&quot;292&quot;,&quot;STitle&quot;:&quot;Remote collaboration &amp; assistance&quot;},{&quot;SId&quot;:&quot;293&quot;,&quot;STitle&quot;:&quot;Microsoft 365 Enterprise&quot;},{&quot;SId&quot;:&quot;294&quot;,&quot;STitle&quot;:&quot;Thank you.&quot;}]}"/>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128</TotalTime>
  <Words>1159</Words>
  <Application>Microsoft Office PowerPoint</Application>
  <PresentationFormat>Custom</PresentationFormat>
  <Paragraphs>122</Paragraphs>
  <Slides>13</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poppins extraLight</vt:lpstr>
      <vt:lpstr>poppins semibold</vt:lpstr>
      <vt:lpstr>Arial</vt:lpstr>
      <vt:lpstr>Poppins</vt:lpstr>
      <vt:lpstr>Segoe UI</vt:lpstr>
      <vt:lpstr>Calibri</vt:lpstr>
      <vt:lpstr>Poppins Medium</vt:lpstr>
      <vt:lpstr>Gill Sans MT</vt:lpstr>
      <vt:lpstr>Times New Roman</vt:lpstr>
      <vt:lpstr>Lucida Sans</vt:lpstr>
      <vt:lpstr>Wingdings</vt:lpstr>
      <vt:lpstr>Bare Naked Money Master Template 2020</vt:lpstr>
      <vt:lpstr>An Introduction to WISE</vt:lpstr>
      <vt:lpstr>PowerPoint Presentation</vt:lpstr>
      <vt:lpstr>Get Involved with WISE!</vt:lpstr>
      <vt:lpstr>WISE Member Events</vt:lpstr>
      <vt:lpstr>WISE Online Member Area</vt:lpstr>
      <vt:lpstr>WISE Leading Events</vt:lpstr>
      <vt:lpstr>My Skills My Life</vt:lpstr>
      <vt:lpstr>WISE Young Professionals Board</vt:lpstr>
      <vt:lpstr>WISE Products &amp; Services</vt:lpstr>
      <vt:lpstr>PowerPoint Presentation</vt:lpstr>
      <vt:lpstr>The diagnostics</vt:lpstr>
      <vt:lpstr>Training &amp; Support Measures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Thank You For Using The Microsoft 365 Pitch Deck Assembler (V1)</dc:title>
  <dc:creator>rob</dc:creator>
  <cp:lastModifiedBy>James Walker</cp:lastModifiedBy>
  <cp:revision>416</cp:revision>
  <dcterms:modified xsi:type="dcterms:W3CDTF">2024-10-16T11:39:43Z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v-ellars@microsoft.com</vt:lpwstr>
  </property>
  <property fmtid="{D5CDD505-2E9C-101B-9397-08002B2CF9AE}" pid="5" name="MSIP_Label_f42aa342-8706-4288-bd11-ebb85995028c_SetDate">
    <vt:lpwstr>2017-12-15T19:02:32.0807259Z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p1cd454bacc149bfbcfd764edd279de7">
    <vt:lpwstr/>
  </property>
  <property fmtid="{D5CDD505-2E9C-101B-9397-08002B2CF9AE}" pid="11" name="of67e5d4b76f4a9db8769983fda9cec0">
    <vt:lpwstr/>
  </property>
  <property fmtid="{D5CDD505-2E9C-101B-9397-08002B2CF9AE}" pid="12" name="TaxKeyword">
    <vt:lpwstr/>
  </property>
  <property fmtid="{D5CDD505-2E9C-101B-9397-08002B2CF9AE}" pid="13" name="NewsType">
    <vt:lpwstr/>
  </property>
  <property fmtid="{D5CDD505-2E9C-101B-9397-08002B2CF9AE}" pid="14" name="DSWF">
    <vt:lpwstr>, </vt:lpwstr>
  </property>
  <property fmtid="{D5CDD505-2E9C-101B-9397-08002B2CF9AE}" pid="15" name="_dlc_policyId">
    <vt:lpwstr/>
  </property>
  <property fmtid="{D5CDD505-2E9C-101B-9397-08002B2CF9AE}" pid="16" name="Region">
    <vt:lpwstr/>
  </property>
  <property fmtid="{D5CDD505-2E9C-101B-9397-08002B2CF9AE}" pid="17" name="ODSWF1">
    <vt:lpwstr>, </vt:lpwstr>
  </property>
  <property fmtid="{D5CDD505-2E9C-101B-9397-08002B2CF9AE}" pid="18" name="Confidentiality">
    <vt:lpwstr>38;#customer ready|8986c41d-21c5-4f8f-8a12-ea4625b46858</vt:lpwstr>
  </property>
  <property fmtid="{D5CDD505-2E9C-101B-9397-08002B2CF9AE}" pid="19" name="ItemType">
    <vt:lpwstr>45;#presentations|317da5a4-398e-4c38-b265-afd519770055</vt:lpwstr>
  </property>
  <property fmtid="{D5CDD505-2E9C-101B-9397-08002B2CF9AE}" pid="20" name="ContentTypeId">
    <vt:lpwstr>0x0101009221C49A50FABD4293A0AB115E4B0555</vt:lpwstr>
  </property>
  <property fmtid="{D5CDD505-2E9C-101B-9397-08002B2CF9AE}" pid="21" name="bc28b5f076654a3b96073bbbebfeb8c9">
    <vt:lpwstr/>
  </property>
  <property fmtid="{D5CDD505-2E9C-101B-9397-08002B2CF9AE}" pid="22" name="Update Parent Child Relation">
    <vt:lpwstr>, </vt:lpwstr>
  </property>
  <property fmtid="{D5CDD505-2E9C-101B-9397-08002B2CF9AE}" pid="23" name="FolderExtensions">
    <vt:lpwstr/>
  </property>
  <property fmtid="{D5CDD505-2E9C-101B-9397-08002B2CF9AE}" pid="24" name="ga0c0bf70a6644469c61b3efa7025301">
    <vt:lpwstr/>
  </property>
  <property fmtid="{D5CDD505-2E9C-101B-9397-08002B2CF9AE}" pid="25" name="j4d667fb28274e85b2214f6e751c8d1f">
    <vt:lpwstr/>
  </property>
  <property fmtid="{D5CDD505-2E9C-101B-9397-08002B2CF9AE}" pid="26" name="MSProducts">
    <vt:lpwstr/>
  </property>
  <property fmtid="{D5CDD505-2E9C-101B-9397-08002B2CF9AE}" pid="27" name="TaxKeywordTaxHTField">
    <vt:lpwstr>brand management|cac76500-9e66-48d2-9431-ad8489b366f1;Visual Identity|0d7b1aaf-adb9-4549-87f2-04218945c815;brand guidelines|869c67fb-4ae4-4cf1-8315-33fbb28a6230;MSVID|dc886432-d75b-4970-b95c-9b2d14decb15;grid|73ed6bc3-bea5-40dd-b0db-3e7c85d29c98</vt:lpwstr>
  </property>
  <property fmtid="{D5CDD505-2E9C-101B-9397-08002B2CF9AE}" pid="28" name="Industries">
    <vt:lpwstr/>
  </property>
  <property fmtid="{D5CDD505-2E9C-101B-9397-08002B2CF9AE}" pid="29" name="Audience">
    <vt:lpwstr/>
  </property>
  <property fmtid="{D5CDD505-2E9C-101B-9397-08002B2CF9AE}" pid="30" name="Competitors">
    <vt:lpwstr/>
  </property>
  <property fmtid="{D5CDD505-2E9C-101B-9397-08002B2CF9AE}" pid="31" name="SMSGDomain">
    <vt:lpwstr>49;#Enterprise and Partner Group|b6e10940-8c6c-40cf-9dc4-c224c7da837a;#173;#Cloud and Enterprise|adc2fe87-c79a-4ded-a449-3f86b954069d</vt:lpwstr>
  </property>
  <property fmtid="{D5CDD505-2E9C-101B-9397-08002B2CF9AE}" pid="32" name="ExperienceContentType">
    <vt:lpwstr/>
  </property>
  <property fmtid="{D5CDD505-2E9C-101B-9397-08002B2CF9AE}" pid="33" name="BusinessArchitecture">
    <vt:lpwstr/>
  </property>
  <property fmtid="{D5CDD505-2E9C-101B-9397-08002B2CF9AE}" pid="34" name="j031aa32f4154c8c9a646efae715ebde">
    <vt:lpwstr/>
  </property>
  <property fmtid="{D5CDD505-2E9C-101B-9397-08002B2CF9AE}" pid="35" name="Products">
    <vt:lpwstr>34;#Office 365|79b3b58e-e806-4c92-b1ab-8c086f06098a;#539;#Windows 10|d367191d-72a3-43b9-a75c-4ec35baf2ce8;#41;#Microsoft Azure|669a3112-5edf-444b-a003-630063601f07;#487;#Windows Server|ca5543fc-6710-4f1f-bdee-81c42361029e;#670;#Microsoft SQL Server|261ba8</vt:lpwstr>
  </property>
  <property fmtid="{D5CDD505-2E9C-101B-9397-08002B2CF9AE}" pid="36" name="ODSWF2">
    <vt:lpwstr>, </vt:lpwstr>
  </property>
  <property fmtid="{D5CDD505-2E9C-101B-9397-08002B2CF9AE}" pid="37" name="l6f004f21209409da86a713c0f24627d">
    <vt:lpwstr/>
  </property>
  <property fmtid="{D5CDD505-2E9C-101B-9397-08002B2CF9AE}" pid="38" name="WorkflowChangePath">
    <vt:lpwstr>4c942473-d120-4286-a51a-b65ad3d92ffb,3;4c942473-d120-4286-a51a-b65ad3d92ffb,3;4c942473-d120-4286-a51a-b65ad3d92ffb,3;4c942473-d120-4286-a51a-b65ad3d92ffb,8;4c942473-d120-4286-a51a-b65ad3d92ffb,27;4c942473-d120-4286-a51a-b65ad3d92ffb,39;4c942473-d120-4286-</vt:lpwstr>
  </property>
  <property fmtid="{D5CDD505-2E9C-101B-9397-08002B2CF9AE}" pid="39" name="_ip_UnifiedCompliancePolicyUIAction">
    <vt:lpwstr/>
  </property>
  <property fmtid="{D5CDD505-2E9C-101B-9397-08002B2CF9AE}" pid="40" name="MSProductsTaxHTField0">
    <vt:lpwstr/>
  </property>
  <property fmtid="{D5CDD505-2E9C-101B-9397-08002B2CF9AE}" pid="41" name="_docset_NoMedatataSyncRequired">
    <vt:lpwstr>False</vt:lpwstr>
  </property>
  <property fmtid="{D5CDD505-2E9C-101B-9397-08002B2CF9AE}" pid="42" name="MSLanguage">
    <vt:lpwstr/>
  </property>
  <property fmtid="{D5CDD505-2E9C-101B-9397-08002B2CF9AE}" pid="43" name="e8080b0481964c759b2c36ae49591b31">
    <vt:lpwstr/>
  </property>
  <property fmtid="{D5CDD505-2E9C-101B-9397-08002B2CF9AE}" pid="44" name="Event Venue">
    <vt:lpwstr/>
  </property>
  <property fmtid="{D5CDD505-2E9C-101B-9397-08002B2CF9AE}" pid="45" name="Track">
    <vt:lpwstr/>
  </property>
  <property fmtid="{D5CDD505-2E9C-101B-9397-08002B2CF9AE}" pid="46" name="Languages">
    <vt:lpwstr/>
  </property>
  <property fmtid="{D5CDD505-2E9C-101B-9397-08002B2CF9AE}" pid="47" name="messageframeworktype">
    <vt:lpwstr/>
  </property>
  <property fmtid="{D5CDD505-2E9C-101B-9397-08002B2CF9AE}" pid="48" name="cb7870d3641f4a52807a63577a9c1b08">
    <vt:lpwstr/>
  </property>
  <property fmtid="{D5CDD505-2E9C-101B-9397-08002B2CF9AE}" pid="49" name="TechnicalLevel">
    <vt:lpwstr/>
  </property>
  <property fmtid="{D5CDD505-2E9C-101B-9397-08002B2CF9AE}" pid="50" name="IsMyDocuments">
    <vt:bool>true</vt:bool>
  </property>
  <property fmtid="{D5CDD505-2E9C-101B-9397-08002B2CF9AE}" pid="51" name="Audiences">
    <vt:lpwstr>1071;#chief information officers|f42e0d72-ce0b-459f-853e-30443c0b7800</vt:lpwstr>
  </property>
  <property fmtid="{D5CDD505-2E9C-101B-9397-08002B2CF9AE}" pid="52" name="LearningOrganization">
    <vt:lpwstr/>
  </property>
  <property fmtid="{D5CDD505-2E9C-101B-9397-08002B2CF9AE}" pid="53" name="MSIP_Label_f42aa342-8706-4288-bd11-ebb85995028c_SetBy">
    <vt:lpwstr>rmcgee@microsoft.com</vt:lpwstr>
  </property>
  <property fmtid="{D5CDD505-2E9C-101B-9397-08002B2CF9AE}" pid="54" name="_ip_UnifiedCompliancePolicyProperties">
    <vt:lpwstr/>
  </property>
  <property fmtid="{D5CDD505-2E9C-101B-9397-08002B2CF9AE}" pid="55" name="ldac8aee9d1f469e8cd8c3f8d6a615f2">
    <vt:lpwstr/>
  </property>
  <property fmtid="{D5CDD505-2E9C-101B-9397-08002B2CF9AE}" pid="56" name="ParentID1">
    <vt:lpwstr>G03KC-1-6103</vt:lpwstr>
  </property>
  <property fmtid="{D5CDD505-2E9C-101B-9397-08002B2CF9AE}" pid="57" name="ODSWF">
    <vt:lpwstr>, </vt:lpwstr>
  </property>
  <property fmtid="{D5CDD505-2E9C-101B-9397-08002B2CF9AE}" pid="58" name="Update Expiration Date For Docset">
    <vt:lpwstr>, </vt:lpwstr>
  </property>
  <property fmtid="{D5CDD505-2E9C-101B-9397-08002B2CF9AE}" pid="59" name="EmployeeRole">
    <vt:lpwstr/>
  </property>
  <property fmtid="{D5CDD505-2E9C-101B-9397-08002B2CF9AE}" pid="60" name="MSIP_Label_f42aa342-8706-4288-bd11-ebb85995028c_Ref">
    <vt:lpwstr>https://api.informationprotection.azure.com/api/72f988bf-86f1-41af-91ab-2d7cd011db47</vt:lpwstr>
  </property>
  <property fmtid="{D5CDD505-2E9C-101B-9397-08002B2CF9AE}" pid="61" name="NewsTopic">
    <vt:lpwstr/>
  </property>
  <property fmtid="{D5CDD505-2E9C-101B-9397-08002B2CF9AE}" pid="62" name="Product">
    <vt:lpwstr/>
  </property>
  <property fmtid="{D5CDD505-2E9C-101B-9397-08002B2CF9AE}" pid="63" name="LearningDeliveryMethod">
    <vt:lpwstr/>
  </property>
  <property fmtid="{D5CDD505-2E9C-101B-9397-08002B2CF9AE}" pid="64" name="SalesGeography">
    <vt:lpwstr/>
  </property>
  <property fmtid="{D5CDD505-2E9C-101B-9397-08002B2CF9AE}" pid="65" name="TaxCatchAll">
    <vt:lpwstr>103;#brand management;#102;#Visual Identity;#101;#brand guidelines;#100;#MSVID;#99;#grid</vt:lpwstr>
  </property>
  <property fmtid="{D5CDD505-2E9C-101B-9397-08002B2CF9AE}" pid="66" name="Event Location">
    <vt:lpwstr/>
  </property>
  <property fmtid="{D5CDD505-2E9C-101B-9397-08002B2CF9AE}" pid="67" name="Roles">
    <vt:lpwstr>129;#Account Executive|9d2867fe-4a32-e111-927a-acdc9d396bdb;#269;#ATS Manager|57e7325d-6e70-4017-93bf-495f88466aaf</vt:lpwstr>
  </property>
  <property fmtid="{D5CDD505-2E9C-101B-9397-08002B2CF9AE}" pid="68" name="Event1">
    <vt:lpwstr>622;#Unassigned|2c8af875-f38a-40b8-a0a9-056aed3fc8c0</vt:lpwstr>
  </property>
  <property fmtid="{D5CDD505-2E9C-101B-9397-08002B2CF9AE}" pid="69" name="ItemRetentionFormula">
    <vt:lpwstr/>
  </property>
  <property fmtid="{D5CDD505-2E9C-101B-9397-08002B2CF9AE}" pid="70" name="NewsSource">
    <vt:lpwstr/>
  </property>
  <property fmtid="{D5CDD505-2E9C-101B-9397-08002B2CF9AE}" pid="71" name="ODSWF1(1)">
    <vt:lpwstr>, </vt:lpwstr>
  </property>
  <property fmtid="{D5CDD505-2E9C-101B-9397-08002B2CF9AE}" pid="72" name="SMSGTags">
    <vt:lpwstr/>
  </property>
  <property fmtid="{D5CDD505-2E9C-101B-9397-08002B2CF9AE}" pid="73" name="MSPhysicalGeography">
    <vt:lpwstr/>
  </property>
  <property fmtid="{D5CDD505-2E9C-101B-9397-08002B2CF9AE}" pid="74" name="_dlc_DocIdItemGuid">
    <vt:lpwstr>df37b429-e732-40c8-a6c9-83ad96a1d89e</vt:lpwstr>
  </property>
  <property fmtid="{D5CDD505-2E9C-101B-9397-08002B2CF9AE}" pid="75" name="Campaign">
    <vt:lpwstr/>
  </property>
  <property fmtid="{D5CDD505-2E9C-101B-9397-08002B2CF9AE}" pid="76" name="l311460e3fdf46688abc31ddb7bdc05a">
    <vt:lpwstr/>
  </property>
  <property fmtid="{D5CDD505-2E9C-101B-9397-08002B2CF9AE}" pid="77" name="EnterpriseDomainTags">
    <vt:lpwstr/>
  </property>
  <property fmtid="{D5CDD505-2E9C-101B-9397-08002B2CF9AE}" pid="78" name="j3562c58ee414e028925bc902cfc01a1">
    <vt:lpwstr/>
  </property>
  <property fmtid="{D5CDD505-2E9C-101B-9397-08002B2CF9AE}" pid="79" name="ActivitiesAndPrograms">
    <vt:lpwstr>872;#Microsoft Cloud Story|02075cd3-eab5-4d4f-94e4-91290ee12827</vt:lpwstr>
  </property>
  <property fmtid="{D5CDD505-2E9C-101B-9397-08002B2CF9AE}" pid="80" name="Segments">
    <vt:lpwstr>49;#Enterprise and Partner Group|b6e10940-8c6c-40cf-9dc4-c224c7da837a;#386;#Small and Midmarket Solutions and Partners Group|875b5634-8e42-451b-a7c1-05de2539eb5f;#214;#Small and Medium Business Domain|c262cd15-1afc-42be-a9b1-8c944415ebf5</vt:lpwstr>
  </property>
  <property fmtid="{D5CDD505-2E9C-101B-9397-08002B2CF9AE}" pid="81" name="Partners">
    <vt:lpwstr/>
  </property>
  <property fmtid="{D5CDD505-2E9C-101B-9397-08002B2CF9AE}" pid="82" name="la4444b61d19467597d63190b69ac227">
    <vt:lpwstr/>
  </property>
  <property fmtid="{D5CDD505-2E9C-101B-9397-08002B2CF9AE}" pid="83" name="Topics">
    <vt:lpwstr>365;#security|b5961085-1b64-4cb4-bb19-f7d6c2123e76</vt:lpwstr>
  </property>
  <property fmtid="{D5CDD505-2E9C-101B-9397-08002B2CF9AE}" pid="84" name="Groups">
    <vt:lpwstr/>
  </property>
</Properties>
</file>